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912" r:id="rId1"/>
    <p:sldMasterId id="2147484925" r:id="rId2"/>
  </p:sldMasterIdLst>
  <p:notesMasterIdLst>
    <p:notesMasterId r:id="rId11"/>
  </p:notesMasterIdLst>
  <p:handoutMasterIdLst>
    <p:handoutMasterId r:id="rId12"/>
  </p:handoutMasterIdLst>
  <p:sldIdLst>
    <p:sldId id="881" r:id="rId3"/>
    <p:sldId id="882" r:id="rId4"/>
    <p:sldId id="884" r:id="rId5"/>
    <p:sldId id="885" r:id="rId6"/>
    <p:sldId id="893" r:id="rId7"/>
    <p:sldId id="886" r:id="rId8"/>
    <p:sldId id="887" r:id="rId9"/>
    <p:sldId id="880" r:id="rId10"/>
  </p:sldIdLst>
  <p:sldSz cx="9144000" cy="6858000" type="screen4x3"/>
  <p:notesSz cx="6797675" cy="9928225"/>
  <p:custDataLst>
    <p:tags r:id="rId13"/>
  </p:custDataLst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Хромов" initials="Е.И.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0A5898"/>
    <a:srgbClr val="8FB4E5"/>
    <a:srgbClr val="CDAF4F"/>
    <a:srgbClr val="E5E4BA"/>
    <a:srgbClr val="FFFFFF"/>
    <a:srgbClr val="8CB478"/>
    <a:srgbClr val="81100D"/>
    <a:srgbClr val="FFFF99"/>
    <a:srgbClr val="0D6E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7" autoAdjust="0"/>
    <p:restoredTop sz="93556" autoAdjust="0"/>
  </p:normalViewPr>
  <p:slideViewPr>
    <p:cSldViewPr>
      <p:cViewPr varScale="1">
        <p:scale>
          <a:sx n="105" d="100"/>
          <a:sy n="105" d="100"/>
        </p:scale>
        <p:origin x="18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954" y="102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346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58" tIns="46279" rIns="92558" bIns="46279" numCol="1" anchor="t" anchorCtr="0" compatLnSpc="1">
            <a:prstTxWarp prst="textNoShape">
              <a:avLst/>
            </a:prstTxWarp>
          </a:bodyPr>
          <a:lstStyle>
            <a:lvl1pPr algn="l" defTabSz="924802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335" y="1"/>
            <a:ext cx="2945345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58" tIns="46279" rIns="92558" bIns="46279" numCol="1" anchor="t" anchorCtr="0" compatLnSpc="1">
            <a:prstTxWarp prst="textNoShape">
              <a:avLst/>
            </a:prstTxWarp>
          </a:bodyPr>
          <a:lstStyle>
            <a:lvl1pPr algn="r" defTabSz="924802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815"/>
            <a:ext cx="2945346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58" tIns="46279" rIns="92558" bIns="46279" numCol="1" anchor="b" anchorCtr="0" compatLnSpc="1">
            <a:prstTxWarp prst="textNoShape">
              <a:avLst/>
            </a:prstTxWarp>
          </a:bodyPr>
          <a:lstStyle>
            <a:lvl1pPr algn="l" defTabSz="924802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335" y="9431815"/>
            <a:ext cx="2945345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58" tIns="46279" rIns="92558" bIns="46279" numCol="1" anchor="b" anchorCtr="0" compatLnSpc="1">
            <a:prstTxWarp prst="textNoShape">
              <a:avLst/>
            </a:prstTxWarp>
          </a:bodyPr>
          <a:lstStyle>
            <a:lvl1pPr algn="r" defTabSz="924802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ADBFABE1-9C4F-4B02-85E1-BE9D12AFD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022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346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58" tIns="46279" rIns="92558" bIns="46279" numCol="1" anchor="t" anchorCtr="0" compatLnSpc="1">
            <a:prstTxWarp prst="textNoShape">
              <a:avLst/>
            </a:prstTxWarp>
          </a:bodyPr>
          <a:lstStyle>
            <a:lvl1pPr algn="l" defTabSz="924802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335" y="1"/>
            <a:ext cx="2945345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58" tIns="46279" rIns="92558" bIns="46279" numCol="1" anchor="t" anchorCtr="0" compatLnSpc="1">
            <a:prstTxWarp prst="textNoShape">
              <a:avLst/>
            </a:prstTxWarp>
          </a:bodyPr>
          <a:lstStyle>
            <a:lvl1pPr algn="r" defTabSz="924802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985" y="4716699"/>
            <a:ext cx="4983706" cy="446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58" tIns="46279" rIns="92558" bIns="462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5"/>
            <a:ext cx="2945346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58" tIns="46279" rIns="92558" bIns="46279" numCol="1" anchor="b" anchorCtr="0" compatLnSpc="1">
            <a:prstTxWarp prst="textNoShape">
              <a:avLst/>
            </a:prstTxWarp>
          </a:bodyPr>
          <a:lstStyle>
            <a:lvl1pPr algn="l" defTabSz="924802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335" y="9431815"/>
            <a:ext cx="2945345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58" tIns="46279" rIns="92558" bIns="46279" numCol="1" anchor="b" anchorCtr="0" compatLnSpc="1">
            <a:prstTxWarp prst="textNoShape">
              <a:avLst/>
            </a:prstTxWarp>
          </a:bodyPr>
          <a:lstStyle>
            <a:lvl1pPr algn="r" defTabSz="924802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EB91D6A3-34AC-4809-95B5-C0FD72DF76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45064" name="Picture 8" descr="логоти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2056" y="3"/>
            <a:ext cx="2055622" cy="57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5836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Изображение 7" descr="Logo_12 mm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293" y="5041"/>
            <a:ext cx="3821128" cy="142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854180" y="1764602"/>
            <a:ext cx="6056105" cy="103197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90000"/>
              </a:lnSpc>
              <a:defRPr sz="2540" cap="all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4179" y="3232434"/>
            <a:ext cx="3727018" cy="92576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1111">
                <a:solidFill>
                  <a:schemeClr val="bg1"/>
                </a:solidFill>
              </a:defRPr>
            </a:lvl1pPr>
            <a:lvl2pPr marL="36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4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39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558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9" descr="ENM_NPO_logo_rus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85403" y="228488"/>
            <a:ext cx="1825525" cy="66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54179" y="376615"/>
            <a:ext cx="4380604" cy="78286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1587" b="1" cap="all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9720" y="1372721"/>
            <a:ext cx="2882361" cy="415144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111">
                <a:solidFill>
                  <a:schemeClr val="tx2"/>
                </a:solidFill>
              </a:defRPr>
            </a:lvl1pPr>
            <a:lvl2pPr marL="362834" indent="0">
              <a:buNone/>
              <a:defRPr sz="1111">
                <a:solidFill>
                  <a:schemeClr val="tx2"/>
                </a:solidFill>
              </a:defRPr>
            </a:lvl2pPr>
            <a:lvl3pPr marL="725668" indent="0">
              <a:buNone/>
              <a:defRPr sz="1111">
                <a:solidFill>
                  <a:schemeClr val="tx2"/>
                </a:solidFill>
              </a:defRPr>
            </a:lvl3pPr>
            <a:lvl4pPr marL="1088502" indent="0">
              <a:buNone/>
              <a:defRPr sz="1111">
                <a:solidFill>
                  <a:schemeClr val="tx2"/>
                </a:solidFill>
              </a:defRPr>
            </a:lvl4pPr>
            <a:lvl5pPr marL="1451336" indent="0">
              <a:buNone/>
              <a:defRPr sz="111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2"/>
          </p:nvPr>
        </p:nvSpPr>
        <p:spPr>
          <a:xfrm>
            <a:off x="4027924" y="1372721"/>
            <a:ext cx="2882361" cy="415144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111">
                <a:solidFill>
                  <a:schemeClr val="tx2"/>
                </a:solidFill>
              </a:defRPr>
            </a:lvl1pPr>
            <a:lvl2pPr marL="362834" indent="0">
              <a:buNone/>
              <a:defRPr sz="1111">
                <a:solidFill>
                  <a:schemeClr val="tx2"/>
                </a:solidFill>
              </a:defRPr>
            </a:lvl2pPr>
            <a:lvl3pPr marL="725668" indent="0">
              <a:buNone/>
              <a:defRPr sz="1111">
                <a:solidFill>
                  <a:schemeClr val="tx2"/>
                </a:solidFill>
              </a:defRPr>
            </a:lvl3pPr>
            <a:lvl4pPr marL="1088502" indent="0">
              <a:buNone/>
              <a:defRPr sz="1111">
                <a:solidFill>
                  <a:schemeClr val="tx2"/>
                </a:solidFill>
              </a:defRPr>
            </a:lvl4pPr>
            <a:lvl5pPr marL="1451336" indent="0">
              <a:buNone/>
              <a:defRPr sz="111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idx="13"/>
          </p:nvPr>
        </p:nvSpPr>
        <p:spPr>
          <a:xfrm>
            <a:off x="859720" y="5634946"/>
            <a:ext cx="2882361" cy="56866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794">
                <a:solidFill>
                  <a:schemeClr val="tx2"/>
                </a:solidFill>
              </a:defRPr>
            </a:lvl1pPr>
            <a:lvl2pPr marL="362834" indent="0">
              <a:buNone/>
              <a:defRPr sz="794">
                <a:solidFill>
                  <a:schemeClr val="tx2"/>
                </a:solidFill>
              </a:defRPr>
            </a:lvl2pPr>
            <a:lvl3pPr marL="725668" indent="0">
              <a:buNone/>
              <a:defRPr sz="794">
                <a:solidFill>
                  <a:schemeClr val="tx2"/>
                </a:solidFill>
              </a:defRPr>
            </a:lvl3pPr>
            <a:lvl4pPr marL="1088502" indent="0">
              <a:buNone/>
              <a:defRPr sz="794">
                <a:solidFill>
                  <a:schemeClr val="tx2"/>
                </a:solidFill>
              </a:defRPr>
            </a:lvl4pPr>
            <a:lvl5pPr marL="1451336" indent="0">
              <a:buNone/>
              <a:defRPr sz="794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11" name="Содержимое 2"/>
          <p:cNvSpPr>
            <a:spLocks noGrp="1"/>
          </p:cNvSpPr>
          <p:nvPr>
            <p:ph idx="14"/>
          </p:nvPr>
        </p:nvSpPr>
        <p:spPr>
          <a:xfrm>
            <a:off x="4027924" y="5634946"/>
            <a:ext cx="2882361" cy="56866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794">
                <a:solidFill>
                  <a:schemeClr val="tx2"/>
                </a:solidFill>
              </a:defRPr>
            </a:lvl1pPr>
            <a:lvl2pPr marL="362834" indent="0">
              <a:buNone/>
              <a:defRPr sz="794">
                <a:solidFill>
                  <a:schemeClr val="tx2"/>
                </a:solidFill>
              </a:defRPr>
            </a:lvl2pPr>
            <a:lvl3pPr marL="725668" indent="0">
              <a:buNone/>
              <a:defRPr sz="794">
                <a:solidFill>
                  <a:schemeClr val="tx2"/>
                </a:solidFill>
              </a:defRPr>
            </a:lvl3pPr>
            <a:lvl4pPr marL="1088502" indent="0">
              <a:buNone/>
              <a:defRPr sz="794">
                <a:solidFill>
                  <a:schemeClr val="tx2"/>
                </a:solidFill>
              </a:defRPr>
            </a:lvl4pPr>
            <a:lvl5pPr marL="1451336" indent="0">
              <a:buNone/>
              <a:defRPr sz="794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003F7A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 sz="794">
                <a:solidFill>
                  <a:srgbClr val="003F7A"/>
                </a:solidFill>
              </a:defRPr>
            </a:lvl1pPr>
          </a:lstStyle>
          <a:p>
            <a:pPr>
              <a:defRPr/>
            </a:pPr>
            <a:fld id="{C1F4D8FD-E224-4BB0-A237-69E35D79E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1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9" descr="ENM_NPO_logo_rus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85403" y="228488"/>
            <a:ext cx="1825525" cy="66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54179" y="376615"/>
            <a:ext cx="4380604" cy="78286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1587" b="1" cap="all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9721" y="1372721"/>
            <a:ext cx="6050564" cy="415144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111">
                <a:solidFill>
                  <a:schemeClr val="tx2"/>
                </a:solidFill>
              </a:defRPr>
            </a:lvl1pPr>
            <a:lvl2pPr marL="362834" indent="0">
              <a:buNone/>
              <a:defRPr sz="1111">
                <a:solidFill>
                  <a:schemeClr val="tx2"/>
                </a:solidFill>
              </a:defRPr>
            </a:lvl2pPr>
            <a:lvl3pPr marL="725668" indent="0">
              <a:buNone/>
              <a:defRPr sz="1111">
                <a:solidFill>
                  <a:schemeClr val="tx2"/>
                </a:solidFill>
              </a:defRPr>
            </a:lvl3pPr>
            <a:lvl4pPr marL="1088502" indent="0">
              <a:buNone/>
              <a:defRPr sz="1111">
                <a:solidFill>
                  <a:schemeClr val="tx2"/>
                </a:solidFill>
              </a:defRPr>
            </a:lvl4pPr>
            <a:lvl5pPr marL="1451336" indent="0">
              <a:buNone/>
              <a:defRPr sz="111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idx="13"/>
          </p:nvPr>
        </p:nvSpPr>
        <p:spPr>
          <a:xfrm>
            <a:off x="859721" y="5634946"/>
            <a:ext cx="6050564" cy="56866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794">
                <a:solidFill>
                  <a:schemeClr val="tx2"/>
                </a:solidFill>
              </a:defRPr>
            </a:lvl1pPr>
            <a:lvl2pPr marL="362834" indent="0">
              <a:buNone/>
              <a:defRPr sz="794">
                <a:solidFill>
                  <a:schemeClr val="tx2"/>
                </a:solidFill>
              </a:defRPr>
            </a:lvl2pPr>
            <a:lvl3pPr marL="725668" indent="0">
              <a:buNone/>
              <a:defRPr sz="794">
                <a:solidFill>
                  <a:schemeClr val="tx2"/>
                </a:solidFill>
              </a:defRPr>
            </a:lvl3pPr>
            <a:lvl4pPr marL="1088502" indent="0">
              <a:buNone/>
              <a:defRPr sz="794">
                <a:solidFill>
                  <a:schemeClr val="tx2"/>
                </a:solidFill>
              </a:defRPr>
            </a:lvl4pPr>
            <a:lvl5pPr marL="1451336" indent="0">
              <a:buNone/>
              <a:defRPr sz="794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3F7A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sz="794">
                <a:solidFill>
                  <a:srgbClr val="003F7A"/>
                </a:solidFill>
              </a:defRPr>
            </a:lvl1pPr>
          </a:lstStyle>
          <a:p>
            <a:pPr>
              <a:defRPr/>
            </a:pPr>
            <a:fld id="{EB5991BC-76AB-433D-9EA4-FF3AE7979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69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854180" y="399646"/>
            <a:ext cx="6056105" cy="103197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905" cap="all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091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Изображение 7" descr="Logo_12 mm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293" y="5041"/>
            <a:ext cx="3821128" cy="142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854180" y="1764602"/>
            <a:ext cx="6056105" cy="103197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90000"/>
              </a:lnSpc>
              <a:defRPr sz="2540" cap="all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4179" y="3232434"/>
            <a:ext cx="3727018" cy="92576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1111">
                <a:solidFill>
                  <a:schemeClr val="bg1"/>
                </a:solidFill>
              </a:defRPr>
            </a:lvl1pPr>
            <a:lvl2pPr marL="36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4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39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360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8"/>
          <p:cNvSpPr/>
          <p:nvPr userDrawn="1"/>
        </p:nvSpPr>
        <p:spPr>
          <a:xfrm>
            <a:off x="9359435" y="3497882"/>
            <a:ext cx="432129" cy="431776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62834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Изображение 7" descr="Logo_12 mm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293" y="5041"/>
            <a:ext cx="3821128" cy="142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854180" y="1764602"/>
            <a:ext cx="6056105" cy="103197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90000"/>
              </a:lnSpc>
              <a:defRPr sz="2540" cap="all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4179" y="3232434"/>
            <a:ext cx="3727018" cy="92576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1111">
                <a:solidFill>
                  <a:schemeClr val="bg1"/>
                </a:solidFill>
              </a:defRPr>
            </a:lvl1pPr>
            <a:lvl2pPr marL="36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4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39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789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62834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54180" y="813814"/>
            <a:ext cx="6056105" cy="144149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222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4179" y="2201212"/>
            <a:ext cx="6039727" cy="158765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111">
                <a:solidFill>
                  <a:schemeClr val="bg1"/>
                </a:solidFill>
              </a:defRPr>
            </a:lvl1pPr>
            <a:lvl2pPr marL="362834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2pPr>
            <a:lvl3pPr marL="725668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3pPr>
            <a:lvl4pPr marL="1088502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4pPr>
            <a:lvl5pPr marL="1451336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5pPr>
            <a:lvl6pPr marL="1814170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6pPr>
            <a:lvl7pPr marL="2177004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7pPr>
            <a:lvl8pPr marL="2539837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8pPr>
            <a:lvl9pPr marL="2902671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1082213" y="6214538"/>
            <a:ext cx="3928216" cy="226807"/>
          </a:xfrm>
        </p:spPr>
        <p:txBody>
          <a:bodyPr anchorCtr="0"/>
          <a:lstStyle>
            <a:lvl1pPr algn="l">
              <a:defRPr sz="794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794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E87F140-9019-43FE-87AD-AE36B124C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012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7" descr="PPT_inside_3.png"/>
          <p:cNvPicPr>
            <a:picLocks noChangeAspect="1"/>
          </p:cNvPicPr>
          <p:nvPr userDrawn="1"/>
        </p:nvPicPr>
        <p:blipFill>
          <a:blip r:embed="rId2"/>
          <a:srcRect b="78720"/>
          <a:stretch>
            <a:fillRect/>
          </a:stretch>
        </p:blipFill>
        <p:spPr bwMode="auto">
          <a:xfrm>
            <a:off x="0" y="0"/>
            <a:ext cx="9144000" cy="145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Изображение 11" descr="Logo_12 mm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50128" y="226808"/>
            <a:ext cx="1863320" cy="69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54179" y="376615"/>
            <a:ext cx="4380604" cy="78286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1587" b="1" cap="all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9721" y="1544446"/>
            <a:ext cx="6050564" cy="452573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111">
                <a:solidFill>
                  <a:schemeClr val="tx2"/>
                </a:solidFill>
              </a:defRPr>
            </a:lvl1pPr>
            <a:lvl2pPr marL="362834" indent="0">
              <a:buNone/>
              <a:defRPr sz="1111">
                <a:solidFill>
                  <a:schemeClr val="tx2"/>
                </a:solidFill>
              </a:defRPr>
            </a:lvl2pPr>
            <a:lvl3pPr marL="725668" indent="0">
              <a:buNone/>
              <a:defRPr sz="1111">
                <a:solidFill>
                  <a:schemeClr val="tx2"/>
                </a:solidFill>
              </a:defRPr>
            </a:lvl3pPr>
            <a:lvl4pPr marL="1088502" indent="0">
              <a:buNone/>
              <a:defRPr sz="1111">
                <a:solidFill>
                  <a:schemeClr val="tx2"/>
                </a:solidFill>
              </a:defRPr>
            </a:lvl4pPr>
            <a:lvl5pPr marL="1451336" indent="0">
              <a:buNone/>
              <a:defRPr sz="1111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3F7A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794">
                <a:solidFill>
                  <a:srgbClr val="003F7A"/>
                </a:solidFill>
              </a:defRPr>
            </a:lvl1pPr>
          </a:lstStyle>
          <a:p>
            <a:pPr>
              <a:defRPr/>
            </a:pPr>
            <a:fld id="{48E31145-B755-4FD5-AC0E-2424E95A9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568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10" descr="PPT_wave_insid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Изображение 7" descr="PPT_inside_3.png"/>
          <p:cNvPicPr>
            <a:picLocks noChangeAspect="1"/>
          </p:cNvPicPr>
          <p:nvPr userDrawn="1"/>
        </p:nvPicPr>
        <p:blipFill>
          <a:blip r:embed="rId3"/>
          <a:srcRect b="78720"/>
          <a:stretch>
            <a:fillRect/>
          </a:stretch>
        </p:blipFill>
        <p:spPr bwMode="auto">
          <a:xfrm>
            <a:off x="0" y="0"/>
            <a:ext cx="9144000" cy="145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Изображение 8" descr="Logo_12 mm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050128" y="226808"/>
            <a:ext cx="1863320" cy="69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54179" y="376615"/>
            <a:ext cx="4380604" cy="78286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1587" b="1" cap="all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9721" y="1544446"/>
            <a:ext cx="6050564" cy="452573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111">
                <a:solidFill>
                  <a:schemeClr val="tx2"/>
                </a:solidFill>
              </a:defRPr>
            </a:lvl1pPr>
            <a:lvl2pPr marL="362834" indent="0">
              <a:buNone/>
              <a:defRPr sz="1111">
                <a:solidFill>
                  <a:schemeClr val="tx2"/>
                </a:solidFill>
              </a:defRPr>
            </a:lvl2pPr>
            <a:lvl3pPr marL="725668" indent="0">
              <a:buNone/>
              <a:defRPr sz="1111">
                <a:solidFill>
                  <a:schemeClr val="tx2"/>
                </a:solidFill>
              </a:defRPr>
            </a:lvl3pPr>
            <a:lvl4pPr marL="1088502" indent="0">
              <a:buNone/>
              <a:defRPr sz="1111">
                <a:solidFill>
                  <a:schemeClr val="tx2"/>
                </a:solidFill>
              </a:defRPr>
            </a:lvl4pPr>
            <a:lvl5pPr marL="1451336" indent="0">
              <a:buNone/>
              <a:defRPr sz="1111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3F7A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794">
                <a:solidFill>
                  <a:srgbClr val="003F7A"/>
                </a:solidFill>
              </a:defRPr>
            </a:lvl1pPr>
          </a:lstStyle>
          <a:p>
            <a:pPr>
              <a:defRPr/>
            </a:pPr>
            <a:fld id="{832BD771-700E-4E34-8E74-4CDA3CB19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352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11" descr="PPT_wave_inside_w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Изображение 10" descr="PPT_wave_insid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Изображение 7" descr="PPT_inside_3.png"/>
          <p:cNvPicPr>
            <a:picLocks noChangeAspect="1"/>
          </p:cNvPicPr>
          <p:nvPr userDrawn="1"/>
        </p:nvPicPr>
        <p:blipFill>
          <a:blip r:embed="rId4"/>
          <a:srcRect b="78720"/>
          <a:stretch>
            <a:fillRect/>
          </a:stretch>
        </p:blipFill>
        <p:spPr bwMode="auto">
          <a:xfrm>
            <a:off x="0" y="0"/>
            <a:ext cx="9144000" cy="145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Изображение 8" descr="Logo_12 mm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050128" y="226808"/>
            <a:ext cx="1863320" cy="69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54179" y="376615"/>
            <a:ext cx="4380604" cy="78286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1587" b="1" cap="all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9721" y="1544446"/>
            <a:ext cx="6050564" cy="452573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111">
                <a:solidFill>
                  <a:schemeClr val="tx2"/>
                </a:solidFill>
              </a:defRPr>
            </a:lvl1pPr>
            <a:lvl2pPr marL="362834" indent="0">
              <a:buNone/>
              <a:defRPr sz="1111">
                <a:solidFill>
                  <a:schemeClr val="tx2"/>
                </a:solidFill>
              </a:defRPr>
            </a:lvl2pPr>
            <a:lvl3pPr marL="725668" indent="0">
              <a:buNone/>
              <a:defRPr sz="1111">
                <a:solidFill>
                  <a:schemeClr val="tx2"/>
                </a:solidFill>
              </a:defRPr>
            </a:lvl3pPr>
            <a:lvl4pPr marL="1088502" indent="0">
              <a:buNone/>
              <a:defRPr sz="1111">
                <a:solidFill>
                  <a:schemeClr val="tx2"/>
                </a:solidFill>
              </a:defRPr>
            </a:lvl4pPr>
            <a:lvl5pPr marL="1451336" indent="0">
              <a:buNone/>
              <a:defRPr sz="1111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3F7A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794">
                <a:solidFill>
                  <a:srgbClr val="003F7A"/>
                </a:solidFill>
              </a:defRPr>
            </a:lvl1pPr>
          </a:lstStyle>
          <a:p>
            <a:pPr>
              <a:defRPr/>
            </a:pPr>
            <a:fld id="{50020518-CDC7-4D68-B446-0A935323B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440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8" descr="PPT_wave_insid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500161" y="1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Изображение 10" descr="ENM_NPO_logo_rus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85403" y="228488"/>
            <a:ext cx="1825525" cy="66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54179" y="376615"/>
            <a:ext cx="4380604" cy="78286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1587" b="1" cap="all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9721" y="1372721"/>
            <a:ext cx="6050564" cy="46974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111">
                <a:solidFill>
                  <a:schemeClr val="tx2"/>
                </a:solidFill>
              </a:defRPr>
            </a:lvl1pPr>
            <a:lvl2pPr marL="362834" indent="0">
              <a:buNone/>
              <a:defRPr sz="1111">
                <a:solidFill>
                  <a:schemeClr val="tx2"/>
                </a:solidFill>
              </a:defRPr>
            </a:lvl2pPr>
            <a:lvl3pPr marL="725668" indent="0">
              <a:buNone/>
              <a:defRPr sz="1111">
                <a:solidFill>
                  <a:schemeClr val="tx2"/>
                </a:solidFill>
              </a:defRPr>
            </a:lvl3pPr>
            <a:lvl4pPr marL="1088502" indent="0">
              <a:buNone/>
              <a:defRPr sz="1111">
                <a:solidFill>
                  <a:schemeClr val="tx2"/>
                </a:solidFill>
              </a:defRPr>
            </a:lvl4pPr>
            <a:lvl5pPr marL="1451336" indent="0">
              <a:buNone/>
              <a:defRPr sz="1111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3F7A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794">
                <a:solidFill>
                  <a:srgbClr val="003F7A"/>
                </a:solidFill>
              </a:defRPr>
            </a:lvl1pPr>
          </a:lstStyle>
          <a:p>
            <a:pPr>
              <a:defRPr/>
            </a:pPr>
            <a:fld id="{94E9FADF-78D9-4B2A-8F85-74154B481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800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8"/>
          <p:cNvSpPr/>
          <p:nvPr userDrawn="1"/>
        </p:nvSpPr>
        <p:spPr>
          <a:xfrm>
            <a:off x="9359435" y="3497882"/>
            <a:ext cx="432129" cy="431776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62834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Изображение 7" descr="Logo_12 mm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293" y="5041"/>
            <a:ext cx="3821128" cy="142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854180" y="1764602"/>
            <a:ext cx="6056105" cy="103197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90000"/>
              </a:lnSpc>
              <a:defRPr sz="2540" cap="all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4179" y="3232434"/>
            <a:ext cx="3727018" cy="92576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1111">
                <a:solidFill>
                  <a:schemeClr val="bg1"/>
                </a:solidFill>
              </a:defRPr>
            </a:lvl1pPr>
            <a:lvl2pPr marL="36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4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39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644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8" descr="ENM_NPO_logo_rus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85403" y="228488"/>
            <a:ext cx="1825525" cy="66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54179" y="376615"/>
            <a:ext cx="4380604" cy="78286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1587" b="1" cap="all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9720" y="1372721"/>
            <a:ext cx="2882361" cy="46974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111">
                <a:solidFill>
                  <a:schemeClr val="tx2"/>
                </a:solidFill>
              </a:defRPr>
            </a:lvl1pPr>
            <a:lvl2pPr marL="362834" indent="0">
              <a:buNone/>
              <a:defRPr sz="1111">
                <a:solidFill>
                  <a:schemeClr val="tx2"/>
                </a:solidFill>
              </a:defRPr>
            </a:lvl2pPr>
            <a:lvl3pPr marL="725668" indent="0">
              <a:buNone/>
              <a:defRPr sz="1111">
                <a:solidFill>
                  <a:schemeClr val="tx2"/>
                </a:solidFill>
              </a:defRPr>
            </a:lvl3pPr>
            <a:lvl4pPr marL="1088502" indent="0">
              <a:buNone/>
              <a:defRPr sz="1111">
                <a:solidFill>
                  <a:schemeClr val="tx2"/>
                </a:solidFill>
              </a:defRPr>
            </a:lvl4pPr>
            <a:lvl5pPr marL="1451336" indent="0">
              <a:buNone/>
              <a:defRPr sz="1111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Содержимое 2"/>
          <p:cNvSpPr>
            <a:spLocks noGrp="1"/>
          </p:cNvSpPr>
          <p:nvPr>
            <p:ph idx="12"/>
          </p:nvPr>
        </p:nvSpPr>
        <p:spPr>
          <a:xfrm>
            <a:off x="4027924" y="1372721"/>
            <a:ext cx="2882361" cy="46974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111">
                <a:solidFill>
                  <a:schemeClr val="tx2"/>
                </a:solidFill>
              </a:defRPr>
            </a:lvl1pPr>
            <a:lvl2pPr marL="362834" indent="0">
              <a:buNone/>
              <a:defRPr sz="1111">
                <a:solidFill>
                  <a:schemeClr val="tx2"/>
                </a:solidFill>
              </a:defRPr>
            </a:lvl2pPr>
            <a:lvl3pPr marL="725668" indent="0">
              <a:buNone/>
              <a:defRPr sz="1111">
                <a:solidFill>
                  <a:schemeClr val="tx2"/>
                </a:solidFill>
              </a:defRPr>
            </a:lvl3pPr>
            <a:lvl4pPr marL="1088502" indent="0">
              <a:buNone/>
              <a:defRPr sz="1111">
                <a:solidFill>
                  <a:schemeClr val="tx2"/>
                </a:solidFill>
              </a:defRPr>
            </a:lvl4pPr>
            <a:lvl5pPr marL="1451336" indent="0">
              <a:buNone/>
              <a:defRPr sz="1111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3F7A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>
              <a:defRPr sz="794">
                <a:solidFill>
                  <a:srgbClr val="003F7A"/>
                </a:solidFill>
              </a:defRPr>
            </a:lvl1pPr>
          </a:lstStyle>
          <a:p>
            <a:pPr>
              <a:defRPr/>
            </a:pPr>
            <a:fld id="{84AEAF01-8DAF-452B-970C-1F0C8A620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102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9" descr="ENM_NPO_logo_rus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85403" y="228488"/>
            <a:ext cx="1825525" cy="66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54179" y="376615"/>
            <a:ext cx="4380604" cy="78286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1587" b="1" cap="all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9721" y="1372721"/>
            <a:ext cx="4375062" cy="46974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111">
                <a:solidFill>
                  <a:schemeClr val="tx2"/>
                </a:solidFill>
              </a:defRPr>
            </a:lvl1pPr>
            <a:lvl2pPr marL="362834" indent="0">
              <a:buNone/>
              <a:defRPr sz="1111">
                <a:solidFill>
                  <a:schemeClr val="tx2"/>
                </a:solidFill>
              </a:defRPr>
            </a:lvl2pPr>
            <a:lvl3pPr marL="725668" indent="0">
              <a:buNone/>
              <a:defRPr sz="1111">
                <a:solidFill>
                  <a:schemeClr val="tx2"/>
                </a:solidFill>
              </a:defRPr>
            </a:lvl3pPr>
            <a:lvl4pPr marL="1088502" indent="0">
              <a:buNone/>
              <a:defRPr sz="1111">
                <a:solidFill>
                  <a:schemeClr val="tx2"/>
                </a:solidFill>
              </a:defRPr>
            </a:lvl4pPr>
            <a:lvl5pPr marL="1451336" indent="0">
              <a:buNone/>
              <a:defRPr sz="1111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Содержимое 2"/>
          <p:cNvSpPr>
            <a:spLocks noGrp="1"/>
          </p:cNvSpPr>
          <p:nvPr>
            <p:ph idx="12"/>
          </p:nvPr>
        </p:nvSpPr>
        <p:spPr>
          <a:xfrm>
            <a:off x="5370197" y="1372721"/>
            <a:ext cx="1540087" cy="4705443"/>
          </a:xfrm>
          <a:prstGeom prst="rect">
            <a:avLst/>
          </a:prstGeom>
          <a:solidFill>
            <a:schemeClr val="bg1"/>
          </a:solidFill>
        </p:spPr>
        <p:txBody>
          <a:bodyPr lIns="72000" tIns="36000" rIns="0" bIns="0">
            <a:normAutofit/>
          </a:bodyPr>
          <a:lstStyle>
            <a:lvl1pPr marL="0" indent="0">
              <a:buNone/>
              <a:defRPr sz="794">
                <a:solidFill>
                  <a:schemeClr val="tx2"/>
                </a:solidFill>
              </a:defRPr>
            </a:lvl1pPr>
            <a:lvl2pPr marL="362834" indent="0">
              <a:buNone/>
              <a:defRPr sz="794">
                <a:solidFill>
                  <a:schemeClr val="tx2"/>
                </a:solidFill>
              </a:defRPr>
            </a:lvl2pPr>
            <a:lvl3pPr marL="725668" indent="0">
              <a:buNone/>
              <a:defRPr sz="794">
                <a:solidFill>
                  <a:schemeClr val="tx2"/>
                </a:solidFill>
              </a:defRPr>
            </a:lvl3pPr>
            <a:lvl4pPr marL="1088502" indent="0">
              <a:buNone/>
              <a:defRPr sz="794">
                <a:solidFill>
                  <a:schemeClr val="tx2"/>
                </a:solidFill>
              </a:defRPr>
            </a:lvl4pPr>
            <a:lvl5pPr marL="1451336" indent="0">
              <a:buNone/>
              <a:defRPr sz="794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3F7A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>
              <a:defRPr sz="794">
                <a:solidFill>
                  <a:srgbClr val="003F7A"/>
                </a:solidFill>
              </a:defRPr>
            </a:lvl1pPr>
          </a:lstStyle>
          <a:p>
            <a:pPr>
              <a:defRPr/>
            </a:pPr>
            <a:fld id="{30D0F969-07AA-4B7A-9096-1F48CF171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914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9" descr="ENM_NPO_logo_rus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85403" y="228488"/>
            <a:ext cx="1825525" cy="66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54179" y="376615"/>
            <a:ext cx="4380604" cy="78286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1587" b="1" cap="all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9720" y="1372721"/>
            <a:ext cx="2882361" cy="415144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111">
                <a:solidFill>
                  <a:schemeClr val="tx2"/>
                </a:solidFill>
              </a:defRPr>
            </a:lvl1pPr>
            <a:lvl2pPr marL="362834" indent="0">
              <a:buNone/>
              <a:defRPr sz="1111">
                <a:solidFill>
                  <a:schemeClr val="tx2"/>
                </a:solidFill>
              </a:defRPr>
            </a:lvl2pPr>
            <a:lvl3pPr marL="725668" indent="0">
              <a:buNone/>
              <a:defRPr sz="1111">
                <a:solidFill>
                  <a:schemeClr val="tx2"/>
                </a:solidFill>
              </a:defRPr>
            </a:lvl3pPr>
            <a:lvl4pPr marL="1088502" indent="0">
              <a:buNone/>
              <a:defRPr sz="1111">
                <a:solidFill>
                  <a:schemeClr val="tx2"/>
                </a:solidFill>
              </a:defRPr>
            </a:lvl4pPr>
            <a:lvl5pPr marL="1451336" indent="0">
              <a:buNone/>
              <a:defRPr sz="111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2"/>
          </p:nvPr>
        </p:nvSpPr>
        <p:spPr>
          <a:xfrm>
            <a:off x="4027924" y="1372721"/>
            <a:ext cx="2882361" cy="415144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111">
                <a:solidFill>
                  <a:schemeClr val="tx2"/>
                </a:solidFill>
              </a:defRPr>
            </a:lvl1pPr>
            <a:lvl2pPr marL="362834" indent="0">
              <a:buNone/>
              <a:defRPr sz="1111">
                <a:solidFill>
                  <a:schemeClr val="tx2"/>
                </a:solidFill>
              </a:defRPr>
            </a:lvl2pPr>
            <a:lvl3pPr marL="725668" indent="0">
              <a:buNone/>
              <a:defRPr sz="1111">
                <a:solidFill>
                  <a:schemeClr val="tx2"/>
                </a:solidFill>
              </a:defRPr>
            </a:lvl3pPr>
            <a:lvl4pPr marL="1088502" indent="0">
              <a:buNone/>
              <a:defRPr sz="1111">
                <a:solidFill>
                  <a:schemeClr val="tx2"/>
                </a:solidFill>
              </a:defRPr>
            </a:lvl4pPr>
            <a:lvl5pPr marL="1451336" indent="0">
              <a:buNone/>
              <a:defRPr sz="111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idx="13"/>
          </p:nvPr>
        </p:nvSpPr>
        <p:spPr>
          <a:xfrm>
            <a:off x="859720" y="5634946"/>
            <a:ext cx="2882361" cy="56866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794">
                <a:solidFill>
                  <a:schemeClr val="tx2"/>
                </a:solidFill>
              </a:defRPr>
            </a:lvl1pPr>
            <a:lvl2pPr marL="362834" indent="0">
              <a:buNone/>
              <a:defRPr sz="794">
                <a:solidFill>
                  <a:schemeClr val="tx2"/>
                </a:solidFill>
              </a:defRPr>
            </a:lvl2pPr>
            <a:lvl3pPr marL="725668" indent="0">
              <a:buNone/>
              <a:defRPr sz="794">
                <a:solidFill>
                  <a:schemeClr val="tx2"/>
                </a:solidFill>
              </a:defRPr>
            </a:lvl3pPr>
            <a:lvl4pPr marL="1088502" indent="0">
              <a:buNone/>
              <a:defRPr sz="794">
                <a:solidFill>
                  <a:schemeClr val="tx2"/>
                </a:solidFill>
              </a:defRPr>
            </a:lvl4pPr>
            <a:lvl5pPr marL="1451336" indent="0">
              <a:buNone/>
              <a:defRPr sz="794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11" name="Содержимое 2"/>
          <p:cNvSpPr>
            <a:spLocks noGrp="1"/>
          </p:cNvSpPr>
          <p:nvPr>
            <p:ph idx="14"/>
          </p:nvPr>
        </p:nvSpPr>
        <p:spPr>
          <a:xfrm>
            <a:off x="4027924" y="5634946"/>
            <a:ext cx="2882361" cy="56866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794">
                <a:solidFill>
                  <a:schemeClr val="tx2"/>
                </a:solidFill>
              </a:defRPr>
            </a:lvl1pPr>
            <a:lvl2pPr marL="362834" indent="0">
              <a:buNone/>
              <a:defRPr sz="794">
                <a:solidFill>
                  <a:schemeClr val="tx2"/>
                </a:solidFill>
              </a:defRPr>
            </a:lvl2pPr>
            <a:lvl3pPr marL="725668" indent="0">
              <a:buNone/>
              <a:defRPr sz="794">
                <a:solidFill>
                  <a:schemeClr val="tx2"/>
                </a:solidFill>
              </a:defRPr>
            </a:lvl3pPr>
            <a:lvl4pPr marL="1088502" indent="0">
              <a:buNone/>
              <a:defRPr sz="794">
                <a:solidFill>
                  <a:schemeClr val="tx2"/>
                </a:solidFill>
              </a:defRPr>
            </a:lvl4pPr>
            <a:lvl5pPr marL="1451336" indent="0">
              <a:buNone/>
              <a:defRPr sz="794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003F7A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 sz="794">
                <a:solidFill>
                  <a:srgbClr val="003F7A"/>
                </a:solidFill>
              </a:defRPr>
            </a:lvl1pPr>
          </a:lstStyle>
          <a:p>
            <a:pPr>
              <a:defRPr/>
            </a:pPr>
            <a:fld id="{C1F4D8FD-E224-4BB0-A237-69E35D79E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956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9" descr="ENM_NPO_logo_rus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85403" y="228488"/>
            <a:ext cx="1825525" cy="66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54179" y="376615"/>
            <a:ext cx="4380604" cy="78286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1587" b="1" cap="all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9721" y="1372721"/>
            <a:ext cx="6050564" cy="415144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111">
                <a:solidFill>
                  <a:schemeClr val="tx2"/>
                </a:solidFill>
              </a:defRPr>
            </a:lvl1pPr>
            <a:lvl2pPr marL="362834" indent="0">
              <a:buNone/>
              <a:defRPr sz="1111">
                <a:solidFill>
                  <a:schemeClr val="tx2"/>
                </a:solidFill>
              </a:defRPr>
            </a:lvl2pPr>
            <a:lvl3pPr marL="725668" indent="0">
              <a:buNone/>
              <a:defRPr sz="1111">
                <a:solidFill>
                  <a:schemeClr val="tx2"/>
                </a:solidFill>
              </a:defRPr>
            </a:lvl3pPr>
            <a:lvl4pPr marL="1088502" indent="0">
              <a:buNone/>
              <a:defRPr sz="1111">
                <a:solidFill>
                  <a:schemeClr val="tx2"/>
                </a:solidFill>
              </a:defRPr>
            </a:lvl4pPr>
            <a:lvl5pPr marL="1451336" indent="0">
              <a:buNone/>
              <a:defRPr sz="111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idx="13"/>
          </p:nvPr>
        </p:nvSpPr>
        <p:spPr>
          <a:xfrm>
            <a:off x="859721" y="5634946"/>
            <a:ext cx="6050564" cy="56866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794">
                <a:solidFill>
                  <a:schemeClr val="tx2"/>
                </a:solidFill>
              </a:defRPr>
            </a:lvl1pPr>
            <a:lvl2pPr marL="362834" indent="0">
              <a:buNone/>
              <a:defRPr sz="794">
                <a:solidFill>
                  <a:schemeClr val="tx2"/>
                </a:solidFill>
              </a:defRPr>
            </a:lvl2pPr>
            <a:lvl3pPr marL="725668" indent="0">
              <a:buNone/>
              <a:defRPr sz="794">
                <a:solidFill>
                  <a:schemeClr val="tx2"/>
                </a:solidFill>
              </a:defRPr>
            </a:lvl3pPr>
            <a:lvl4pPr marL="1088502" indent="0">
              <a:buNone/>
              <a:defRPr sz="794">
                <a:solidFill>
                  <a:schemeClr val="tx2"/>
                </a:solidFill>
              </a:defRPr>
            </a:lvl4pPr>
            <a:lvl5pPr marL="1451336" indent="0">
              <a:buNone/>
              <a:defRPr sz="794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003F7A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sz="794">
                <a:solidFill>
                  <a:srgbClr val="003F7A"/>
                </a:solidFill>
              </a:defRPr>
            </a:lvl1pPr>
          </a:lstStyle>
          <a:p>
            <a:pPr>
              <a:defRPr/>
            </a:pPr>
            <a:fld id="{EB5991BC-76AB-433D-9EA4-FF3AE7979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0980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854180" y="399646"/>
            <a:ext cx="6056105" cy="103197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905" cap="all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668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62834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54180" y="813814"/>
            <a:ext cx="6056105" cy="144149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222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4179" y="2201212"/>
            <a:ext cx="6039727" cy="158765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111">
                <a:solidFill>
                  <a:schemeClr val="bg1"/>
                </a:solidFill>
              </a:defRPr>
            </a:lvl1pPr>
            <a:lvl2pPr marL="362834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2pPr>
            <a:lvl3pPr marL="725668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3pPr>
            <a:lvl4pPr marL="1088502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4pPr>
            <a:lvl5pPr marL="1451336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5pPr>
            <a:lvl6pPr marL="1814170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6pPr>
            <a:lvl7pPr marL="2177004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7pPr>
            <a:lvl8pPr marL="2539837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8pPr>
            <a:lvl9pPr marL="2902671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1082213" y="6214538"/>
            <a:ext cx="3928216" cy="226807"/>
          </a:xfrm>
        </p:spPr>
        <p:txBody>
          <a:bodyPr anchorCtr="0"/>
          <a:lstStyle>
            <a:lvl1pPr algn="l">
              <a:defRPr sz="794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794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E87F140-9019-43FE-87AD-AE36B124C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40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7" descr="PPT_inside_3.png"/>
          <p:cNvPicPr>
            <a:picLocks noChangeAspect="1"/>
          </p:cNvPicPr>
          <p:nvPr userDrawn="1"/>
        </p:nvPicPr>
        <p:blipFill>
          <a:blip r:embed="rId2"/>
          <a:srcRect b="78720"/>
          <a:stretch>
            <a:fillRect/>
          </a:stretch>
        </p:blipFill>
        <p:spPr bwMode="auto">
          <a:xfrm>
            <a:off x="0" y="0"/>
            <a:ext cx="9144000" cy="145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Изображение 11" descr="Logo_12 mm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50128" y="226808"/>
            <a:ext cx="1863320" cy="69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54179" y="376615"/>
            <a:ext cx="4380604" cy="78286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1587" b="1" cap="all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9721" y="1544446"/>
            <a:ext cx="6050564" cy="452573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111">
                <a:solidFill>
                  <a:schemeClr val="tx2"/>
                </a:solidFill>
              </a:defRPr>
            </a:lvl1pPr>
            <a:lvl2pPr marL="362834" indent="0">
              <a:buNone/>
              <a:defRPr sz="1111">
                <a:solidFill>
                  <a:schemeClr val="tx2"/>
                </a:solidFill>
              </a:defRPr>
            </a:lvl2pPr>
            <a:lvl3pPr marL="725668" indent="0">
              <a:buNone/>
              <a:defRPr sz="1111">
                <a:solidFill>
                  <a:schemeClr val="tx2"/>
                </a:solidFill>
              </a:defRPr>
            </a:lvl3pPr>
            <a:lvl4pPr marL="1088502" indent="0">
              <a:buNone/>
              <a:defRPr sz="1111">
                <a:solidFill>
                  <a:schemeClr val="tx2"/>
                </a:solidFill>
              </a:defRPr>
            </a:lvl4pPr>
            <a:lvl5pPr marL="1451336" indent="0">
              <a:buNone/>
              <a:defRPr sz="1111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3F7A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794">
                <a:solidFill>
                  <a:srgbClr val="003F7A"/>
                </a:solidFill>
              </a:defRPr>
            </a:lvl1pPr>
          </a:lstStyle>
          <a:p>
            <a:pPr>
              <a:defRPr/>
            </a:pPr>
            <a:fld id="{48E31145-B755-4FD5-AC0E-2424E95A9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95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10" descr="PPT_wave_insid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Изображение 7" descr="PPT_inside_3.png"/>
          <p:cNvPicPr>
            <a:picLocks noChangeAspect="1"/>
          </p:cNvPicPr>
          <p:nvPr userDrawn="1"/>
        </p:nvPicPr>
        <p:blipFill>
          <a:blip r:embed="rId3"/>
          <a:srcRect b="78720"/>
          <a:stretch>
            <a:fillRect/>
          </a:stretch>
        </p:blipFill>
        <p:spPr bwMode="auto">
          <a:xfrm>
            <a:off x="0" y="0"/>
            <a:ext cx="9144000" cy="145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Изображение 8" descr="Logo_12 mm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050128" y="226808"/>
            <a:ext cx="1863320" cy="69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54179" y="376615"/>
            <a:ext cx="4380604" cy="78286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1587" b="1" cap="all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9721" y="1544446"/>
            <a:ext cx="6050564" cy="452573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111">
                <a:solidFill>
                  <a:schemeClr val="tx2"/>
                </a:solidFill>
              </a:defRPr>
            </a:lvl1pPr>
            <a:lvl2pPr marL="362834" indent="0">
              <a:buNone/>
              <a:defRPr sz="1111">
                <a:solidFill>
                  <a:schemeClr val="tx2"/>
                </a:solidFill>
              </a:defRPr>
            </a:lvl2pPr>
            <a:lvl3pPr marL="725668" indent="0">
              <a:buNone/>
              <a:defRPr sz="1111">
                <a:solidFill>
                  <a:schemeClr val="tx2"/>
                </a:solidFill>
              </a:defRPr>
            </a:lvl3pPr>
            <a:lvl4pPr marL="1088502" indent="0">
              <a:buNone/>
              <a:defRPr sz="1111">
                <a:solidFill>
                  <a:schemeClr val="tx2"/>
                </a:solidFill>
              </a:defRPr>
            </a:lvl4pPr>
            <a:lvl5pPr marL="1451336" indent="0">
              <a:buNone/>
              <a:defRPr sz="1111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3F7A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794">
                <a:solidFill>
                  <a:srgbClr val="003F7A"/>
                </a:solidFill>
              </a:defRPr>
            </a:lvl1pPr>
          </a:lstStyle>
          <a:p>
            <a:pPr>
              <a:defRPr/>
            </a:pPr>
            <a:fld id="{832BD771-700E-4E34-8E74-4CDA3CB19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321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11" descr="PPT_wave_inside_w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Изображение 10" descr="PPT_wave_insid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Изображение 7" descr="PPT_inside_3.png"/>
          <p:cNvPicPr>
            <a:picLocks noChangeAspect="1"/>
          </p:cNvPicPr>
          <p:nvPr userDrawn="1"/>
        </p:nvPicPr>
        <p:blipFill>
          <a:blip r:embed="rId4"/>
          <a:srcRect b="78720"/>
          <a:stretch>
            <a:fillRect/>
          </a:stretch>
        </p:blipFill>
        <p:spPr bwMode="auto">
          <a:xfrm>
            <a:off x="0" y="0"/>
            <a:ext cx="9144000" cy="145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Изображение 8" descr="Logo_12 mm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050128" y="226808"/>
            <a:ext cx="1863320" cy="69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54179" y="376615"/>
            <a:ext cx="4380604" cy="78286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1587" b="1" cap="all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9721" y="1544446"/>
            <a:ext cx="6050564" cy="452573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111">
                <a:solidFill>
                  <a:schemeClr val="tx2"/>
                </a:solidFill>
              </a:defRPr>
            </a:lvl1pPr>
            <a:lvl2pPr marL="362834" indent="0">
              <a:buNone/>
              <a:defRPr sz="1111">
                <a:solidFill>
                  <a:schemeClr val="tx2"/>
                </a:solidFill>
              </a:defRPr>
            </a:lvl2pPr>
            <a:lvl3pPr marL="725668" indent="0">
              <a:buNone/>
              <a:defRPr sz="1111">
                <a:solidFill>
                  <a:schemeClr val="tx2"/>
                </a:solidFill>
              </a:defRPr>
            </a:lvl3pPr>
            <a:lvl4pPr marL="1088502" indent="0">
              <a:buNone/>
              <a:defRPr sz="1111">
                <a:solidFill>
                  <a:schemeClr val="tx2"/>
                </a:solidFill>
              </a:defRPr>
            </a:lvl4pPr>
            <a:lvl5pPr marL="1451336" indent="0">
              <a:buNone/>
              <a:defRPr sz="1111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3F7A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794">
                <a:solidFill>
                  <a:srgbClr val="003F7A"/>
                </a:solidFill>
              </a:defRPr>
            </a:lvl1pPr>
          </a:lstStyle>
          <a:p>
            <a:pPr>
              <a:defRPr/>
            </a:pPr>
            <a:fld id="{50020518-CDC7-4D68-B446-0A935323B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128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8" descr="PPT_wave_insid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500161" y="1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Изображение 10" descr="ENM_NPO_logo_rus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85403" y="228488"/>
            <a:ext cx="1825525" cy="66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54179" y="376615"/>
            <a:ext cx="4380604" cy="78286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1587" b="1" cap="all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9721" y="1372721"/>
            <a:ext cx="6050564" cy="46974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111">
                <a:solidFill>
                  <a:schemeClr val="tx2"/>
                </a:solidFill>
              </a:defRPr>
            </a:lvl1pPr>
            <a:lvl2pPr marL="362834" indent="0">
              <a:buNone/>
              <a:defRPr sz="1111">
                <a:solidFill>
                  <a:schemeClr val="tx2"/>
                </a:solidFill>
              </a:defRPr>
            </a:lvl2pPr>
            <a:lvl3pPr marL="725668" indent="0">
              <a:buNone/>
              <a:defRPr sz="1111">
                <a:solidFill>
                  <a:schemeClr val="tx2"/>
                </a:solidFill>
              </a:defRPr>
            </a:lvl3pPr>
            <a:lvl4pPr marL="1088502" indent="0">
              <a:buNone/>
              <a:defRPr sz="1111">
                <a:solidFill>
                  <a:schemeClr val="tx2"/>
                </a:solidFill>
              </a:defRPr>
            </a:lvl4pPr>
            <a:lvl5pPr marL="1451336" indent="0">
              <a:buNone/>
              <a:defRPr sz="1111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3F7A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794">
                <a:solidFill>
                  <a:srgbClr val="003F7A"/>
                </a:solidFill>
              </a:defRPr>
            </a:lvl1pPr>
          </a:lstStyle>
          <a:p>
            <a:pPr>
              <a:defRPr/>
            </a:pPr>
            <a:fld id="{94E9FADF-78D9-4B2A-8F85-74154B481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71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8" descr="ENM_NPO_logo_rus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85403" y="228488"/>
            <a:ext cx="1825525" cy="66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54179" y="376615"/>
            <a:ext cx="4380604" cy="78286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1587" b="1" cap="all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9720" y="1372721"/>
            <a:ext cx="2882361" cy="46974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111">
                <a:solidFill>
                  <a:schemeClr val="tx2"/>
                </a:solidFill>
              </a:defRPr>
            </a:lvl1pPr>
            <a:lvl2pPr marL="362834" indent="0">
              <a:buNone/>
              <a:defRPr sz="1111">
                <a:solidFill>
                  <a:schemeClr val="tx2"/>
                </a:solidFill>
              </a:defRPr>
            </a:lvl2pPr>
            <a:lvl3pPr marL="725668" indent="0">
              <a:buNone/>
              <a:defRPr sz="1111">
                <a:solidFill>
                  <a:schemeClr val="tx2"/>
                </a:solidFill>
              </a:defRPr>
            </a:lvl3pPr>
            <a:lvl4pPr marL="1088502" indent="0">
              <a:buNone/>
              <a:defRPr sz="1111">
                <a:solidFill>
                  <a:schemeClr val="tx2"/>
                </a:solidFill>
              </a:defRPr>
            </a:lvl4pPr>
            <a:lvl5pPr marL="1451336" indent="0">
              <a:buNone/>
              <a:defRPr sz="1111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Содержимое 2"/>
          <p:cNvSpPr>
            <a:spLocks noGrp="1"/>
          </p:cNvSpPr>
          <p:nvPr>
            <p:ph idx="12"/>
          </p:nvPr>
        </p:nvSpPr>
        <p:spPr>
          <a:xfrm>
            <a:off x="4027924" y="1372721"/>
            <a:ext cx="2882361" cy="46974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111">
                <a:solidFill>
                  <a:schemeClr val="tx2"/>
                </a:solidFill>
              </a:defRPr>
            </a:lvl1pPr>
            <a:lvl2pPr marL="362834" indent="0">
              <a:buNone/>
              <a:defRPr sz="1111">
                <a:solidFill>
                  <a:schemeClr val="tx2"/>
                </a:solidFill>
              </a:defRPr>
            </a:lvl2pPr>
            <a:lvl3pPr marL="725668" indent="0">
              <a:buNone/>
              <a:defRPr sz="1111">
                <a:solidFill>
                  <a:schemeClr val="tx2"/>
                </a:solidFill>
              </a:defRPr>
            </a:lvl3pPr>
            <a:lvl4pPr marL="1088502" indent="0">
              <a:buNone/>
              <a:defRPr sz="1111">
                <a:solidFill>
                  <a:schemeClr val="tx2"/>
                </a:solidFill>
              </a:defRPr>
            </a:lvl4pPr>
            <a:lvl5pPr marL="1451336" indent="0">
              <a:buNone/>
              <a:defRPr sz="1111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3F7A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>
              <a:defRPr sz="794">
                <a:solidFill>
                  <a:srgbClr val="003F7A"/>
                </a:solidFill>
              </a:defRPr>
            </a:lvl1pPr>
          </a:lstStyle>
          <a:p>
            <a:pPr>
              <a:defRPr/>
            </a:pPr>
            <a:fld id="{84AEAF01-8DAF-452B-970C-1F0C8A620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947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9" descr="ENM_NPO_logo_rus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85403" y="228488"/>
            <a:ext cx="1825525" cy="66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54179" y="376615"/>
            <a:ext cx="4380604" cy="78286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1587" b="1" cap="all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9721" y="1372721"/>
            <a:ext cx="4375062" cy="46974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111">
                <a:solidFill>
                  <a:schemeClr val="tx2"/>
                </a:solidFill>
              </a:defRPr>
            </a:lvl1pPr>
            <a:lvl2pPr marL="362834" indent="0">
              <a:buNone/>
              <a:defRPr sz="1111">
                <a:solidFill>
                  <a:schemeClr val="tx2"/>
                </a:solidFill>
              </a:defRPr>
            </a:lvl2pPr>
            <a:lvl3pPr marL="725668" indent="0">
              <a:buNone/>
              <a:defRPr sz="1111">
                <a:solidFill>
                  <a:schemeClr val="tx2"/>
                </a:solidFill>
              </a:defRPr>
            </a:lvl3pPr>
            <a:lvl4pPr marL="1088502" indent="0">
              <a:buNone/>
              <a:defRPr sz="1111">
                <a:solidFill>
                  <a:schemeClr val="tx2"/>
                </a:solidFill>
              </a:defRPr>
            </a:lvl4pPr>
            <a:lvl5pPr marL="1451336" indent="0">
              <a:buNone/>
              <a:defRPr sz="1111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Содержимое 2"/>
          <p:cNvSpPr>
            <a:spLocks noGrp="1"/>
          </p:cNvSpPr>
          <p:nvPr>
            <p:ph idx="12"/>
          </p:nvPr>
        </p:nvSpPr>
        <p:spPr>
          <a:xfrm>
            <a:off x="5370197" y="1372721"/>
            <a:ext cx="1540087" cy="4705443"/>
          </a:xfrm>
          <a:prstGeom prst="rect">
            <a:avLst/>
          </a:prstGeom>
          <a:solidFill>
            <a:schemeClr val="bg1"/>
          </a:solidFill>
        </p:spPr>
        <p:txBody>
          <a:bodyPr lIns="72000" tIns="36000" rIns="0" bIns="0">
            <a:normAutofit/>
          </a:bodyPr>
          <a:lstStyle>
            <a:lvl1pPr marL="0" indent="0">
              <a:buNone/>
              <a:defRPr sz="794">
                <a:solidFill>
                  <a:schemeClr val="tx2"/>
                </a:solidFill>
              </a:defRPr>
            </a:lvl1pPr>
            <a:lvl2pPr marL="362834" indent="0">
              <a:buNone/>
              <a:defRPr sz="794">
                <a:solidFill>
                  <a:schemeClr val="tx2"/>
                </a:solidFill>
              </a:defRPr>
            </a:lvl2pPr>
            <a:lvl3pPr marL="725668" indent="0">
              <a:buNone/>
              <a:defRPr sz="794">
                <a:solidFill>
                  <a:schemeClr val="tx2"/>
                </a:solidFill>
              </a:defRPr>
            </a:lvl3pPr>
            <a:lvl4pPr marL="1088502" indent="0">
              <a:buNone/>
              <a:defRPr sz="794">
                <a:solidFill>
                  <a:schemeClr val="tx2"/>
                </a:solidFill>
              </a:defRPr>
            </a:lvl4pPr>
            <a:lvl5pPr marL="1451336" indent="0">
              <a:buNone/>
              <a:defRPr sz="794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03F7A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>
              <a:defRPr sz="794">
                <a:solidFill>
                  <a:srgbClr val="003F7A"/>
                </a:solidFill>
              </a:defRPr>
            </a:lvl1pPr>
          </a:lstStyle>
          <a:p>
            <a:pPr>
              <a:defRPr/>
            </a:pPr>
            <a:fld id="{30D0F969-07AA-4B7A-9096-1F48CF171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757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82213" y="6164137"/>
            <a:ext cx="3978610" cy="27720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794">
                <a:solidFill>
                  <a:srgbClr val="003F7A"/>
                </a:solidFill>
                <a:latin typeface="+mn-lt"/>
                <a:cs typeface="+mn-cs"/>
              </a:defRPr>
            </a:lvl1pPr>
          </a:lstStyle>
          <a:p>
            <a:pPr defTabSz="362834"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30131" y="6145655"/>
            <a:ext cx="1176701" cy="29569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794">
                <a:solidFill>
                  <a:srgbClr val="003F7A"/>
                </a:solidFill>
                <a:latin typeface="+mn-lt"/>
                <a:cs typeface="+mn-cs"/>
              </a:defRPr>
            </a:lvl1pPr>
          </a:lstStyle>
          <a:p>
            <a:pPr defTabSz="362834">
              <a:defRPr/>
            </a:pPr>
            <a:fld id="{EDAA7CB1-6F7A-4909-B660-315229060E0B}" type="slidenum">
              <a:rPr lang="ru-RU" smtClean="0"/>
              <a:pPr defTabSz="362834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37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3" r:id="rId1"/>
    <p:sldLayoutId id="2147484914" r:id="rId2"/>
    <p:sldLayoutId id="2147484915" r:id="rId3"/>
    <p:sldLayoutId id="2147484916" r:id="rId4"/>
    <p:sldLayoutId id="2147484917" r:id="rId5"/>
    <p:sldLayoutId id="2147484918" r:id="rId6"/>
    <p:sldLayoutId id="2147484919" r:id="rId7"/>
    <p:sldLayoutId id="2147484920" r:id="rId8"/>
    <p:sldLayoutId id="2147484921" r:id="rId9"/>
    <p:sldLayoutId id="2147484922" r:id="rId10"/>
    <p:sldLayoutId id="2147484923" r:id="rId11"/>
    <p:sldLayoutId id="2147484924" r:id="rId12"/>
  </p:sldLayoutIdLst>
  <p:hf hdr="0" dt="0"/>
  <p:txStyles>
    <p:titleStyle>
      <a:lvl1pPr algn="ctr" defTabSz="362834" rtl="0" eaLnBrk="0" fontAlgn="base" hangingPunct="0">
        <a:spcBef>
          <a:spcPct val="0"/>
        </a:spcBef>
        <a:spcAft>
          <a:spcPct val="0"/>
        </a:spcAft>
        <a:defRPr sz="349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62834" rtl="0" eaLnBrk="0" fontAlgn="base" hangingPunct="0">
        <a:spcBef>
          <a:spcPct val="0"/>
        </a:spcBef>
        <a:spcAft>
          <a:spcPct val="0"/>
        </a:spcAft>
        <a:defRPr sz="3492">
          <a:solidFill>
            <a:schemeClr val="tx1"/>
          </a:solidFill>
          <a:latin typeface="Arial" charset="0"/>
        </a:defRPr>
      </a:lvl2pPr>
      <a:lvl3pPr algn="ctr" defTabSz="362834" rtl="0" eaLnBrk="0" fontAlgn="base" hangingPunct="0">
        <a:spcBef>
          <a:spcPct val="0"/>
        </a:spcBef>
        <a:spcAft>
          <a:spcPct val="0"/>
        </a:spcAft>
        <a:defRPr sz="3492">
          <a:solidFill>
            <a:schemeClr val="tx1"/>
          </a:solidFill>
          <a:latin typeface="Arial" charset="0"/>
        </a:defRPr>
      </a:lvl3pPr>
      <a:lvl4pPr algn="ctr" defTabSz="362834" rtl="0" eaLnBrk="0" fontAlgn="base" hangingPunct="0">
        <a:spcBef>
          <a:spcPct val="0"/>
        </a:spcBef>
        <a:spcAft>
          <a:spcPct val="0"/>
        </a:spcAft>
        <a:defRPr sz="3492">
          <a:solidFill>
            <a:schemeClr val="tx1"/>
          </a:solidFill>
          <a:latin typeface="Arial" charset="0"/>
        </a:defRPr>
      </a:lvl4pPr>
      <a:lvl5pPr algn="ctr" defTabSz="362834" rtl="0" eaLnBrk="0" fontAlgn="base" hangingPunct="0">
        <a:spcBef>
          <a:spcPct val="0"/>
        </a:spcBef>
        <a:spcAft>
          <a:spcPct val="0"/>
        </a:spcAft>
        <a:defRPr sz="3492">
          <a:solidFill>
            <a:schemeClr val="tx1"/>
          </a:solidFill>
          <a:latin typeface="Arial" charset="0"/>
        </a:defRPr>
      </a:lvl5pPr>
      <a:lvl6pPr marL="362834" algn="ctr" defTabSz="362834" rtl="0" fontAlgn="base">
        <a:spcBef>
          <a:spcPct val="0"/>
        </a:spcBef>
        <a:spcAft>
          <a:spcPct val="0"/>
        </a:spcAft>
        <a:defRPr sz="3492">
          <a:solidFill>
            <a:schemeClr val="tx1"/>
          </a:solidFill>
          <a:latin typeface="Arial" charset="0"/>
        </a:defRPr>
      </a:lvl6pPr>
      <a:lvl7pPr marL="725668" algn="ctr" defTabSz="362834" rtl="0" fontAlgn="base">
        <a:spcBef>
          <a:spcPct val="0"/>
        </a:spcBef>
        <a:spcAft>
          <a:spcPct val="0"/>
        </a:spcAft>
        <a:defRPr sz="3492">
          <a:solidFill>
            <a:schemeClr val="tx1"/>
          </a:solidFill>
          <a:latin typeface="Arial" charset="0"/>
        </a:defRPr>
      </a:lvl7pPr>
      <a:lvl8pPr marL="1088502" algn="ctr" defTabSz="362834" rtl="0" fontAlgn="base">
        <a:spcBef>
          <a:spcPct val="0"/>
        </a:spcBef>
        <a:spcAft>
          <a:spcPct val="0"/>
        </a:spcAft>
        <a:defRPr sz="3492">
          <a:solidFill>
            <a:schemeClr val="tx1"/>
          </a:solidFill>
          <a:latin typeface="Arial" charset="0"/>
        </a:defRPr>
      </a:lvl8pPr>
      <a:lvl9pPr marL="1451336" algn="ctr" defTabSz="362834" rtl="0" fontAlgn="base">
        <a:spcBef>
          <a:spcPct val="0"/>
        </a:spcBef>
        <a:spcAft>
          <a:spcPct val="0"/>
        </a:spcAft>
        <a:defRPr sz="3492">
          <a:solidFill>
            <a:schemeClr val="tx1"/>
          </a:solidFill>
          <a:latin typeface="Arial" charset="0"/>
        </a:defRPr>
      </a:lvl9pPr>
    </p:titleStyle>
    <p:bodyStyle>
      <a:lvl1pPr marL="272125" indent="-272125" algn="l" defTabSz="36283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40" kern="1200">
          <a:solidFill>
            <a:schemeClr val="tx1"/>
          </a:solidFill>
          <a:latin typeface="+mn-lt"/>
          <a:ea typeface="+mn-ea"/>
          <a:cs typeface="+mn-cs"/>
        </a:defRPr>
      </a:lvl1pPr>
      <a:lvl2pPr marL="589605" indent="-226771" algn="l" defTabSz="36283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22" kern="1200">
          <a:solidFill>
            <a:schemeClr val="tx1"/>
          </a:solidFill>
          <a:latin typeface="+mn-lt"/>
          <a:ea typeface="+mn-ea"/>
          <a:cs typeface="+mn-cs"/>
        </a:defRPr>
      </a:lvl2pPr>
      <a:lvl3pPr marL="907085" indent="-181417" algn="l" defTabSz="36283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269919" indent="-181417" algn="l" defTabSz="36283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32753" indent="-181417" algn="l" defTabSz="362834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1995587" indent="-181417" algn="l" defTabSz="362834" rtl="0" eaLnBrk="1" latinLnBrk="0" hangingPunct="1">
        <a:spcBef>
          <a:spcPct val="20000"/>
        </a:spcBef>
        <a:buFont typeface="Arial"/>
        <a:buChar char="•"/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358420" indent="-181417" algn="l" defTabSz="362834" rtl="0" eaLnBrk="1" latinLnBrk="0" hangingPunct="1">
        <a:spcBef>
          <a:spcPct val="20000"/>
        </a:spcBef>
        <a:buFont typeface="Arial"/>
        <a:buChar char="•"/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721254" indent="-181417" algn="l" defTabSz="362834" rtl="0" eaLnBrk="1" latinLnBrk="0" hangingPunct="1">
        <a:spcBef>
          <a:spcPct val="20000"/>
        </a:spcBef>
        <a:buFont typeface="Arial"/>
        <a:buChar char="•"/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084088" indent="-181417" algn="l" defTabSz="362834" rtl="0" eaLnBrk="1" latinLnBrk="0" hangingPunct="1">
        <a:spcBef>
          <a:spcPct val="20000"/>
        </a:spcBef>
        <a:buFont typeface="Arial"/>
        <a:buChar char="•"/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62834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1pPr>
      <a:lvl2pPr marL="362834" algn="l" defTabSz="362834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2pPr>
      <a:lvl3pPr marL="725668" algn="l" defTabSz="362834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3pPr>
      <a:lvl4pPr marL="1088502" algn="l" defTabSz="362834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4pPr>
      <a:lvl5pPr marL="1451336" algn="l" defTabSz="362834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5pPr>
      <a:lvl6pPr marL="1814170" algn="l" defTabSz="362834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6pPr>
      <a:lvl7pPr marL="2177004" algn="l" defTabSz="362834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7pPr>
      <a:lvl8pPr marL="2539837" algn="l" defTabSz="362834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8pPr>
      <a:lvl9pPr marL="2902671" algn="l" defTabSz="362834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82213" y="6164137"/>
            <a:ext cx="3978610" cy="27720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794">
                <a:solidFill>
                  <a:srgbClr val="003F7A"/>
                </a:solidFill>
                <a:latin typeface="+mn-lt"/>
                <a:cs typeface="+mn-cs"/>
              </a:defRPr>
            </a:lvl1pPr>
          </a:lstStyle>
          <a:p>
            <a:pPr defTabSz="362834"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30131" y="6145655"/>
            <a:ext cx="1176701" cy="29569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794">
                <a:solidFill>
                  <a:srgbClr val="003F7A"/>
                </a:solidFill>
                <a:latin typeface="+mn-lt"/>
                <a:cs typeface="+mn-cs"/>
              </a:defRPr>
            </a:lvl1pPr>
          </a:lstStyle>
          <a:p>
            <a:pPr defTabSz="362834">
              <a:defRPr/>
            </a:pPr>
            <a:fld id="{EDAA7CB1-6F7A-4909-B660-315229060E0B}" type="slidenum">
              <a:rPr lang="ru-RU" smtClean="0"/>
              <a:pPr defTabSz="362834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65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26" r:id="rId1"/>
    <p:sldLayoutId id="2147484927" r:id="rId2"/>
    <p:sldLayoutId id="2147484928" r:id="rId3"/>
    <p:sldLayoutId id="2147484929" r:id="rId4"/>
    <p:sldLayoutId id="2147484930" r:id="rId5"/>
    <p:sldLayoutId id="2147484931" r:id="rId6"/>
    <p:sldLayoutId id="2147484932" r:id="rId7"/>
    <p:sldLayoutId id="2147484933" r:id="rId8"/>
    <p:sldLayoutId id="2147484934" r:id="rId9"/>
    <p:sldLayoutId id="2147484935" r:id="rId10"/>
    <p:sldLayoutId id="2147484936" r:id="rId11"/>
    <p:sldLayoutId id="2147484937" r:id="rId12"/>
  </p:sldLayoutIdLst>
  <p:hf hdr="0" dt="0"/>
  <p:txStyles>
    <p:titleStyle>
      <a:lvl1pPr algn="ctr" defTabSz="362834" rtl="0" eaLnBrk="0" fontAlgn="base" hangingPunct="0">
        <a:spcBef>
          <a:spcPct val="0"/>
        </a:spcBef>
        <a:spcAft>
          <a:spcPct val="0"/>
        </a:spcAft>
        <a:defRPr sz="349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62834" rtl="0" eaLnBrk="0" fontAlgn="base" hangingPunct="0">
        <a:spcBef>
          <a:spcPct val="0"/>
        </a:spcBef>
        <a:spcAft>
          <a:spcPct val="0"/>
        </a:spcAft>
        <a:defRPr sz="3492">
          <a:solidFill>
            <a:schemeClr val="tx1"/>
          </a:solidFill>
          <a:latin typeface="Arial" charset="0"/>
        </a:defRPr>
      </a:lvl2pPr>
      <a:lvl3pPr algn="ctr" defTabSz="362834" rtl="0" eaLnBrk="0" fontAlgn="base" hangingPunct="0">
        <a:spcBef>
          <a:spcPct val="0"/>
        </a:spcBef>
        <a:spcAft>
          <a:spcPct val="0"/>
        </a:spcAft>
        <a:defRPr sz="3492">
          <a:solidFill>
            <a:schemeClr val="tx1"/>
          </a:solidFill>
          <a:latin typeface="Arial" charset="0"/>
        </a:defRPr>
      </a:lvl3pPr>
      <a:lvl4pPr algn="ctr" defTabSz="362834" rtl="0" eaLnBrk="0" fontAlgn="base" hangingPunct="0">
        <a:spcBef>
          <a:spcPct val="0"/>
        </a:spcBef>
        <a:spcAft>
          <a:spcPct val="0"/>
        </a:spcAft>
        <a:defRPr sz="3492">
          <a:solidFill>
            <a:schemeClr val="tx1"/>
          </a:solidFill>
          <a:latin typeface="Arial" charset="0"/>
        </a:defRPr>
      </a:lvl4pPr>
      <a:lvl5pPr algn="ctr" defTabSz="362834" rtl="0" eaLnBrk="0" fontAlgn="base" hangingPunct="0">
        <a:spcBef>
          <a:spcPct val="0"/>
        </a:spcBef>
        <a:spcAft>
          <a:spcPct val="0"/>
        </a:spcAft>
        <a:defRPr sz="3492">
          <a:solidFill>
            <a:schemeClr val="tx1"/>
          </a:solidFill>
          <a:latin typeface="Arial" charset="0"/>
        </a:defRPr>
      </a:lvl5pPr>
      <a:lvl6pPr marL="362834" algn="ctr" defTabSz="362834" rtl="0" fontAlgn="base">
        <a:spcBef>
          <a:spcPct val="0"/>
        </a:spcBef>
        <a:spcAft>
          <a:spcPct val="0"/>
        </a:spcAft>
        <a:defRPr sz="3492">
          <a:solidFill>
            <a:schemeClr val="tx1"/>
          </a:solidFill>
          <a:latin typeface="Arial" charset="0"/>
        </a:defRPr>
      </a:lvl6pPr>
      <a:lvl7pPr marL="725668" algn="ctr" defTabSz="362834" rtl="0" fontAlgn="base">
        <a:spcBef>
          <a:spcPct val="0"/>
        </a:spcBef>
        <a:spcAft>
          <a:spcPct val="0"/>
        </a:spcAft>
        <a:defRPr sz="3492">
          <a:solidFill>
            <a:schemeClr val="tx1"/>
          </a:solidFill>
          <a:latin typeface="Arial" charset="0"/>
        </a:defRPr>
      </a:lvl7pPr>
      <a:lvl8pPr marL="1088502" algn="ctr" defTabSz="362834" rtl="0" fontAlgn="base">
        <a:spcBef>
          <a:spcPct val="0"/>
        </a:spcBef>
        <a:spcAft>
          <a:spcPct val="0"/>
        </a:spcAft>
        <a:defRPr sz="3492">
          <a:solidFill>
            <a:schemeClr val="tx1"/>
          </a:solidFill>
          <a:latin typeface="Arial" charset="0"/>
        </a:defRPr>
      </a:lvl8pPr>
      <a:lvl9pPr marL="1451336" algn="ctr" defTabSz="362834" rtl="0" fontAlgn="base">
        <a:spcBef>
          <a:spcPct val="0"/>
        </a:spcBef>
        <a:spcAft>
          <a:spcPct val="0"/>
        </a:spcAft>
        <a:defRPr sz="3492">
          <a:solidFill>
            <a:schemeClr val="tx1"/>
          </a:solidFill>
          <a:latin typeface="Arial" charset="0"/>
        </a:defRPr>
      </a:lvl9pPr>
    </p:titleStyle>
    <p:bodyStyle>
      <a:lvl1pPr marL="272125" indent="-272125" algn="l" defTabSz="36283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40" kern="1200">
          <a:solidFill>
            <a:schemeClr val="tx1"/>
          </a:solidFill>
          <a:latin typeface="+mn-lt"/>
          <a:ea typeface="+mn-ea"/>
          <a:cs typeface="+mn-cs"/>
        </a:defRPr>
      </a:lvl1pPr>
      <a:lvl2pPr marL="589605" indent="-226771" algn="l" defTabSz="36283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22" kern="1200">
          <a:solidFill>
            <a:schemeClr val="tx1"/>
          </a:solidFill>
          <a:latin typeface="+mn-lt"/>
          <a:ea typeface="+mn-ea"/>
          <a:cs typeface="+mn-cs"/>
        </a:defRPr>
      </a:lvl2pPr>
      <a:lvl3pPr marL="907085" indent="-181417" algn="l" defTabSz="36283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269919" indent="-181417" algn="l" defTabSz="36283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32753" indent="-181417" algn="l" defTabSz="362834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1995587" indent="-181417" algn="l" defTabSz="362834" rtl="0" eaLnBrk="1" latinLnBrk="0" hangingPunct="1">
        <a:spcBef>
          <a:spcPct val="20000"/>
        </a:spcBef>
        <a:buFont typeface="Arial"/>
        <a:buChar char="•"/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358420" indent="-181417" algn="l" defTabSz="362834" rtl="0" eaLnBrk="1" latinLnBrk="0" hangingPunct="1">
        <a:spcBef>
          <a:spcPct val="20000"/>
        </a:spcBef>
        <a:buFont typeface="Arial"/>
        <a:buChar char="•"/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721254" indent="-181417" algn="l" defTabSz="362834" rtl="0" eaLnBrk="1" latinLnBrk="0" hangingPunct="1">
        <a:spcBef>
          <a:spcPct val="20000"/>
        </a:spcBef>
        <a:buFont typeface="Arial"/>
        <a:buChar char="•"/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084088" indent="-181417" algn="l" defTabSz="362834" rtl="0" eaLnBrk="1" latinLnBrk="0" hangingPunct="1">
        <a:spcBef>
          <a:spcPct val="20000"/>
        </a:spcBef>
        <a:buFont typeface="Arial"/>
        <a:buChar char="•"/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62834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1pPr>
      <a:lvl2pPr marL="362834" algn="l" defTabSz="362834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2pPr>
      <a:lvl3pPr marL="725668" algn="l" defTabSz="362834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3pPr>
      <a:lvl4pPr marL="1088502" algn="l" defTabSz="362834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4pPr>
      <a:lvl5pPr marL="1451336" algn="l" defTabSz="362834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5pPr>
      <a:lvl6pPr marL="1814170" algn="l" defTabSz="362834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6pPr>
      <a:lvl7pPr marL="2177004" algn="l" defTabSz="362834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7pPr>
      <a:lvl8pPr marL="2539837" algn="l" defTabSz="362834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8pPr>
      <a:lvl9pPr marL="2902671" algn="l" defTabSz="362834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4.png"/><Relationship Id="rId7" Type="http://schemas.openxmlformats.org/officeDocument/2006/relationships/image" Target="../media/image2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pn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arket@turbonasos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075913" y="3148054"/>
            <a:ext cx="4696725" cy="65638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 smtClean="0"/>
              <a:t>Образец подзаголовка презентации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476672"/>
            <a:ext cx="2088232" cy="648072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27584" y="2060848"/>
            <a:ext cx="6370733" cy="984885"/>
          </a:xfrm>
          <a:prstGeom prst="rect">
            <a:avLst/>
          </a:prstGeom>
          <a:noFill/>
          <a:effectLst>
            <a:outerShdw dist="50800" sx="1000" sy="1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tx2"/>
            </a:extrusionClr>
          </a:sp3d>
        </p:spPr>
        <p:txBody>
          <a:bodyPr wrap="square">
            <a:spAutoFit/>
          </a:bodyPr>
          <a:lstStyle/>
          <a:p>
            <a:pPr lvl="0" algn="ctr" defTabSz="914400" eaLnBrk="1" hangingPunct="1">
              <a:lnSpc>
                <a:spcPct val="100000"/>
              </a:lnSpc>
              <a:defRPr/>
            </a:pPr>
            <a:r>
              <a:rPr lang="ru-RU" sz="3200" b="1" cap="none" dirty="0" smtClean="0">
                <a:latin typeface="Arial" charset="0"/>
                <a:cs typeface="Arial" charset="0"/>
              </a:rPr>
              <a:t/>
            </a:r>
            <a:br>
              <a:rPr lang="ru-RU" sz="3200" b="1" cap="none" dirty="0" smtClean="0">
                <a:latin typeface="Arial" charset="0"/>
                <a:cs typeface="Arial" charset="0"/>
              </a:rPr>
            </a:br>
            <a:endParaRPr lang="ru-RU" sz="3200" b="1" cap="none" dirty="0"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5323" y="6165304"/>
            <a:ext cx="1961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ВОРОНЕЖ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2023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2093640"/>
            <a:ext cx="74168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Презентация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АО «Турбонасос»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>
                <a:solidFill>
                  <a:schemeClr val="bg2"/>
                </a:solidFill>
              </a:rPr>
              <a:t>Реализованные проекты в области </a:t>
            </a:r>
            <a:r>
              <a:rPr lang="ru-RU" sz="3600" b="1" kern="0" dirty="0" err="1">
                <a:solidFill>
                  <a:schemeClr val="bg2"/>
                </a:solidFill>
              </a:rPr>
              <a:t>импортозамещения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7407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5"/>
          <p:cNvSpPr>
            <a:spLocks noGrp="1"/>
          </p:cNvSpPr>
          <p:nvPr>
            <p:ph type="title"/>
          </p:nvPr>
        </p:nvSpPr>
        <p:spPr>
          <a:xfrm>
            <a:off x="899592" y="811889"/>
            <a:ext cx="5696990" cy="554335"/>
          </a:xfrm>
        </p:spPr>
        <p:txBody>
          <a:bodyPr>
            <a:normAutofit/>
          </a:bodyPr>
          <a:lstStyle/>
          <a:p>
            <a:pPr marL="174625" lvl="0" defTabSz="914400" eaLnBrk="1" fontAlgn="auto" hangingPunct="1">
              <a:spcAft>
                <a:spcPts val="0"/>
              </a:spcAft>
              <a:defRPr/>
            </a:pPr>
            <a:r>
              <a:rPr lang="ru-RU" sz="2400" cap="none" dirty="0">
                <a:ln w="6350">
                  <a:noFill/>
                </a:ln>
                <a:latin typeface="Arial" pitchFamily="34" charset="0"/>
                <a:cs typeface="Arial" pitchFamily="34" charset="0"/>
              </a:rPr>
              <a:t>О предприятии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88350" y="1196752"/>
            <a:ext cx="8232121" cy="3328527"/>
          </a:xfrm>
        </p:spPr>
        <p:txBody>
          <a:bodyPr>
            <a:normAutofit/>
          </a:bodyPr>
          <a:lstStyle/>
          <a:p>
            <a:pPr lvl="0" indent="457200" algn="just" defTabSz="554400" eaLnBrk="1" hangingPunct="1">
              <a:spcBef>
                <a:spcPts val="1200"/>
              </a:spcBef>
            </a:pPr>
            <a:r>
              <a:rPr lang="ru-RU" sz="1400" dirty="0" smtClean="0">
                <a:solidFill>
                  <a:schemeClr val="bg2"/>
                </a:solidFill>
                <a:latin typeface="Arial" charset="0"/>
                <a:cs typeface="Arial" pitchFamily="34" charset="0"/>
              </a:rPr>
              <a:t>АО  </a:t>
            </a:r>
            <a:r>
              <a:rPr lang="ru-RU" sz="1400" dirty="0">
                <a:solidFill>
                  <a:schemeClr val="bg2"/>
                </a:solidFill>
                <a:latin typeface="Arial" charset="0"/>
                <a:cs typeface="Arial" pitchFamily="34" charset="0"/>
              </a:rPr>
              <a:t>«Турбонасос»  было  создано  в  конце  ноября 1992 г. как  научно-производственный комплекс на базе отдела турбонасосных агрегатов «Конструкторского бюро </a:t>
            </a:r>
            <a:r>
              <a:rPr lang="ru-RU" sz="1400" dirty="0" err="1">
                <a:solidFill>
                  <a:schemeClr val="bg2"/>
                </a:solidFill>
                <a:latin typeface="Arial" charset="0"/>
                <a:cs typeface="Arial" pitchFamily="34" charset="0"/>
              </a:rPr>
              <a:t>химавтоматики</a:t>
            </a:r>
            <a:r>
              <a:rPr lang="ru-RU" sz="1400" dirty="0">
                <a:solidFill>
                  <a:schemeClr val="bg2"/>
                </a:solidFill>
                <a:latin typeface="Arial" charset="0"/>
                <a:cs typeface="Arial" pitchFamily="34" charset="0"/>
              </a:rPr>
              <a:t>» – одного из ведущих разработчиков жидкостных ракетных двигателей. </a:t>
            </a:r>
          </a:p>
          <a:p>
            <a:pPr lvl="0" algn="just" defTabSz="554400" eaLnBrk="1" hangingPunct="1">
              <a:spcBef>
                <a:spcPts val="600"/>
              </a:spcBef>
            </a:pPr>
            <a:r>
              <a:rPr lang="ru-RU" sz="1400" dirty="0">
                <a:solidFill>
                  <a:schemeClr val="bg2"/>
                </a:solidFill>
                <a:latin typeface="Arial" charset="0"/>
                <a:cs typeface="Arial" pitchFamily="34" charset="0"/>
              </a:rPr>
              <a:t>        В настоящее время АО «Турбонасос» входит в состав интегрированной системы ракетного двигателестроения (ИСРД) во главе с АО «НПО «</a:t>
            </a:r>
            <a:r>
              <a:rPr lang="ru-RU" sz="1400" dirty="0" err="1">
                <a:solidFill>
                  <a:schemeClr val="bg2"/>
                </a:solidFill>
                <a:latin typeface="Arial" charset="0"/>
                <a:cs typeface="Arial" pitchFamily="34" charset="0"/>
              </a:rPr>
              <a:t>Энергомаш</a:t>
            </a:r>
            <a:r>
              <a:rPr lang="ru-RU" sz="1400" dirty="0">
                <a:solidFill>
                  <a:schemeClr val="bg2"/>
                </a:solidFill>
                <a:latin typeface="Arial" charset="0"/>
                <a:cs typeface="Arial" pitchFamily="34" charset="0"/>
              </a:rPr>
              <a:t>».</a:t>
            </a:r>
          </a:p>
          <a:p>
            <a:pPr lvl="0" algn="just" defTabSz="554400" eaLnBrk="1" hangingPunct="1">
              <a:spcBef>
                <a:spcPts val="600"/>
              </a:spcBef>
            </a:pPr>
            <a:r>
              <a:rPr lang="ru-RU" sz="1600" dirty="0">
                <a:solidFill>
                  <a:schemeClr val="bg2"/>
                </a:solidFill>
                <a:latin typeface="Arial" charset="0"/>
                <a:cs typeface="Arial" pitchFamily="34" charset="0"/>
              </a:rPr>
              <a:t>        </a:t>
            </a:r>
          </a:p>
          <a:p>
            <a:pPr lvl="0" algn="just" defTabSz="554400" eaLnBrk="1" hangingPunct="1">
              <a:spcBef>
                <a:spcPts val="600"/>
              </a:spcBef>
            </a:pPr>
            <a:r>
              <a:rPr lang="ru-RU" sz="1600" dirty="0" smtClean="0">
                <a:solidFill>
                  <a:schemeClr val="bg2"/>
                </a:solidFill>
                <a:latin typeface="Arial" charset="0"/>
                <a:cs typeface="Arial" pitchFamily="34" charset="0"/>
              </a:rPr>
              <a:t> </a:t>
            </a:r>
            <a:endParaRPr lang="ru-RU" sz="1600" dirty="0">
              <a:solidFill>
                <a:schemeClr val="bg2"/>
              </a:solidFill>
              <a:latin typeface="Arial" charset="0"/>
              <a:cs typeface="Arial" pitchFamily="34" charset="0"/>
            </a:endParaRPr>
          </a:p>
          <a:p>
            <a:pPr lvl="0" algn="just" defTabSz="554400" eaLnBrk="1" hangingPunct="1">
              <a:spcBef>
                <a:spcPct val="0"/>
              </a:spcBef>
            </a:pPr>
            <a:endParaRPr lang="ru-RU" sz="16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412" name="Номер слайда 4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62F0FC-8EF3-45E7-A7EF-48C762654A7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cs typeface="Arial" charset="0"/>
            </a:endParaRPr>
          </a:p>
        </p:txBody>
      </p:sp>
      <p:pic>
        <p:nvPicPr>
          <p:cNvPr id="9" name="Picture 3" descr="C:\Users\butuzov\Desktop\Безымянный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1000"/>
                    </a14:imgEffect>
                    <a14:imgEffect>
                      <a14:brightnessContrast bright="-22000" contrast="-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60420"/>
            <a:ext cx="6480720" cy="279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312" y="548680"/>
            <a:ext cx="1440159" cy="43204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354328" y="5201781"/>
            <a:ext cx="2448272" cy="396044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Стр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уктура АО «Турбонасос»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2236" y="5858716"/>
            <a:ext cx="2088232" cy="792088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Конструкторско-технологический комплекс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67744" y="5858716"/>
            <a:ext cx="2088232" cy="792088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Производственный комплекс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99992" y="5858716"/>
            <a:ext cx="2087880" cy="792088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Управление качеством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706972" y="5858716"/>
            <a:ext cx="2160240" cy="792088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Испытательный комплекс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1649608" y="5408943"/>
            <a:ext cx="1704720" cy="377765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6" name="Прямая со стрелкой 15"/>
          <p:cNvCxnSpPr/>
          <p:nvPr/>
        </p:nvCxnSpPr>
        <p:spPr>
          <a:xfrm>
            <a:off x="5802600" y="5408943"/>
            <a:ext cx="2200516" cy="377765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7" name="Прямая со стрелкой 16"/>
          <p:cNvCxnSpPr/>
          <p:nvPr/>
        </p:nvCxnSpPr>
        <p:spPr>
          <a:xfrm>
            <a:off x="3707904" y="5606965"/>
            <a:ext cx="0" cy="233472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8" name="Прямая со стрелкой 17"/>
          <p:cNvCxnSpPr/>
          <p:nvPr/>
        </p:nvCxnSpPr>
        <p:spPr>
          <a:xfrm>
            <a:off x="5436096" y="5598884"/>
            <a:ext cx="0" cy="233472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9813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5"/>
          <p:cNvSpPr>
            <a:spLocks noGrp="1"/>
          </p:cNvSpPr>
          <p:nvPr>
            <p:ph type="title"/>
          </p:nvPr>
        </p:nvSpPr>
        <p:spPr>
          <a:xfrm>
            <a:off x="600697" y="1124732"/>
            <a:ext cx="6851623" cy="554335"/>
          </a:xfrm>
        </p:spPr>
        <p:txBody>
          <a:bodyPr>
            <a:noAutofit/>
          </a:bodyPr>
          <a:lstStyle/>
          <a:p>
            <a:pPr lvl="0" indent="542925" algn="ctr" defTabSz="914400" eaLnBrk="1" hangingPunct="1">
              <a:defRPr/>
            </a:pPr>
            <a:r>
              <a:rPr lang="ru-RU" sz="2400" cap="none" dirty="0">
                <a:latin typeface="Arial" pitchFamily="34" charset="0"/>
                <a:cs typeface="Arial" pitchFamily="34" charset="0"/>
              </a:rPr>
              <a:t>Продукция предприятия</a:t>
            </a:r>
          </a:p>
        </p:txBody>
      </p:sp>
      <p:sp>
        <p:nvSpPr>
          <p:cNvPr id="17411" name="Нижний колонтитул 3"/>
          <p:cNvSpPr>
            <a:spLocks noGrp="1"/>
          </p:cNvSpPr>
          <p:nvPr>
            <p:ph type="ftr" sz="quarter" idx="13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cs typeface="Arial" charset="0"/>
              </a:rPr>
              <a:t>Название презентации</a:t>
            </a:r>
          </a:p>
        </p:txBody>
      </p:sp>
      <p:sp>
        <p:nvSpPr>
          <p:cNvPr id="17412" name="Номер слайда 4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62F0FC-8EF3-45E7-A7EF-48C762654A7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cs typeface="Arial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070" y="533546"/>
            <a:ext cx="1475015" cy="402656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28601" y="1601853"/>
            <a:ext cx="2906543" cy="1122149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</p:spPr>
        <p:txBody>
          <a:bodyPr vert="horz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Горизонтальные и вертикальные химические насосные агрегаты с подачами от 10 – 1200 м</a:t>
            </a:r>
            <a:r>
              <a:rPr kumimoji="0" lang="ru-RU" sz="14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/ч и напорами до 130 м.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228600" y="2870447"/>
            <a:ext cx="2906543" cy="990601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</p:spPr>
        <p:txBody>
          <a:bodyPr vert="horz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Горизонтальные и вертикальные нефтяные насосные агрегаты с подачами от 12,5 – 12000 м</a:t>
            </a:r>
            <a:r>
              <a:rPr kumimoji="0" lang="ru-RU" sz="14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/ч и напорами до 1000 м.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228601" y="4170943"/>
            <a:ext cx="2906542" cy="1095407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</p:spPr>
        <p:txBody>
          <a:bodyPr vert="horz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Горизонтальные и вертикальные пульповые насосные агрегаты с подачами от 10 – 3000 м</a:t>
            </a:r>
            <a:r>
              <a:rPr kumimoji="0" lang="ru-RU" sz="14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/ч и напорами до 130 м.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228601" y="5479573"/>
            <a:ext cx="2906542" cy="985194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</p:spPr>
        <p:txBody>
          <a:bodyPr vert="horz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Циклоны и гидроциклонные установки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4732" y="1601853"/>
            <a:ext cx="1873372" cy="1179075"/>
          </a:xfrm>
          <a:prstGeom prst="rect">
            <a:avLst/>
          </a:prstGeom>
        </p:spPr>
      </p:pic>
      <p:pic>
        <p:nvPicPr>
          <p:cNvPr id="20" name="Picture 2" descr="d:\Реклама\Презентации\2018\Saipem - аудиторы\МН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4732" y="2724003"/>
            <a:ext cx="1873372" cy="1211811"/>
          </a:xfrm>
          <a:prstGeom prst="rect">
            <a:avLst/>
          </a:prstGeom>
        </p:spPr>
      </p:pic>
      <p:pic>
        <p:nvPicPr>
          <p:cNvPr id="21" name="Picture 5" descr="D:\Реклама\ФОТО\ПРОДУКЦИЯ\ТУРБОНАСОС\Насосы\2. Шламовые\ПГН, ПВН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25374" y="4170943"/>
            <a:ext cx="1753565" cy="1189278"/>
          </a:xfrm>
          <a:prstGeom prst="rect">
            <a:avLst/>
          </a:prstGeom>
        </p:spPr>
      </p:pic>
      <p:pic>
        <p:nvPicPr>
          <p:cNvPr id="22" name="Рисунок 19" descr="Описание: D:\Документы\Инвентор\Inventor\ГЦ\СР2300.01-00.000\СР2300.01-00.000 Блок гидроциклонов в каталог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6" y="5337793"/>
            <a:ext cx="1657348" cy="140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87338" y="1618402"/>
            <a:ext cx="2098643" cy="1162526"/>
          </a:xfrm>
          <a:prstGeom prst="rect">
            <a:avLst/>
          </a:prstGeom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200000">
            <a:off x="7020349" y="1917949"/>
            <a:ext cx="914399" cy="2971799"/>
          </a:xfrm>
          <a:prstGeom prst="rect">
            <a:avLst/>
          </a:prstGeom>
        </p:spPr>
      </p:pic>
      <p:pic>
        <p:nvPicPr>
          <p:cNvPr id="25" name="Рисунок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588224" y="4077072"/>
            <a:ext cx="1420920" cy="1311227"/>
          </a:xfrm>
          <a:prstGeom prst="rect">
            <a:avLst/>
          </a:prstGeom>
        </p:spPr>
      </p:pic>
      <p:pic>
        <p:nvPicPr>
          <p:cNvPr id="26" name="Рисунок 4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" r="11795"/>
          <a:stretch/>
        </p:blipFill>
        <p:spPr bwMode="auto">
          <a:xfrm rot="5400000">
            <a:off x="6756174" y="4952508"/>
            <a:ext cx="884993" cy="193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8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5"/>
          <p:cNvSpPr>
            <a:spLocks noGrp="1"/>
          </p:cNvSpPr>
          <p:nvPr>
            <p:ph type="title"/>
          </p:nvPr>
        </p:nvSpPr>
        <p:spPr>
          <a:xfrm>
            <a:off x="-33266" y="858040"/>
            <a:ext cx="6008231" cy="554335"/>
          </a:xfrm>
        </p:spPr>
        <p:txBody>
          <a:bodyPr>
            <a:normAutofit/>
          </a:bodyPr>
          <a:lstStyle/>
          <a:p>
            <a:pPr lvl="0" indent="542925" defTabSz="914400" eaLnBrk="1" hangingPunct="1">
              <a:defRPr/>
            </a:pPr>
            <a:r>
              <a:rPr lang="ru-RU" sz="2400" cap="none" dirty="0">
                <a:latin typeface="Arial" pitchFamily="34" charset="0"/>
                <a:cs typeface="Arial" pitchFamily="34" charset="0"/>
              </a:rPr>
              <a:t>Работы по </a:t>
            </a:r>
            <a:r>
              <a:rPr lang="ru-RU" sz="2400" cap="none" dirty="0" err="1">
                <a:latin typeface="Arial" pitchFamily="34" charset="0"/>
                <a:cs typeface="Arial" pitchFamily="34" charset="0"/>
              </a:rPr>
              <a:t>импортозамещению</a:t>
            </a:r>
            <a:endParaRPr lang="ru-RU" sz="2400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Номер слайда 4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62F0FC-8EF3-45E7-A7EF-48C762654A7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070" y="533546"/>
            <a:ext cx="1475015" cy="4026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1556792"/>
            <a:ext cx="576064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За последнее время разработана, изготовлена и поставлена Заказчикам следующая насосная продукция взамен импортных аналогов: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 для ООО «Газпром нефть шельф» (платформа «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Приразломная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») разработан горизонтальный химический насос  ХГН (подача 100 м3/ч, напор 130 м) для перекачки масло-нефтесодержащей воды.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 для ПАО «ППГХО» разработан вертикальный насос ХВН (подача  950 м3/ч, напор 29  м) для перекачки горячей серной кислоты взамен насоса производства «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Lewis Pumps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».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 для ОАО «Гомельский химический завод» разработан вертикальный насос ХВН (подача  350 м3/ч, напор 29  м) для перекачки пульпы  взамен  насоса производства «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ITT RHEINHÜTTE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Pumpen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GmbH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».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Все насосы прошли весь цикл заводских испытаний и успешно эксплуатируются в технологических линиях Заказчиков.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По заказу АО ГНЦ «Центр Келдыша» проведены проектные работы по созданию высоконапорного насоса для опреснительной установки воды взамен насоса производства фирмы «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KSB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».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2" name="Рисунок 21" descr="\\Feropontov\рабочая папка\PVN_PGN\РН Бурение\Для каталога\Для каталога.jpg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ACACAC"/>
              </a:clrFrom>
              <a:clrTo>
                <a:srgbClr val="ACACA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1" r="5163" b="21132"/>
          <a:stretch/>
        </p:blipFill>
        <p:spPr bwMode="auto">
          <a:xfrm>
            <a:off x="6095999" y="1669462"/>
            <a:ext cx="2959851" cy="1633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" descr="D:\Реклама\ФОТО\ПРОДУКЦИЯ и СЕРВИС\ТУРБОНАСОС\Продукция\Насосы\1. Химические\ХВН\2016\ХВНО50.60\IMG_48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7" y="3581400"/>
            <a:ext cx="2808311" cy="2161153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4057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5"/>
          <p:cNvSpPr>
            <a:spLocks noGrp="1"/>
          </p:cNvSpPr>
          <p:nvPr>
            <p:ph type="title"/>
          </p:nvPr>
        </p:nvSpPr>
        <p:spPr>
          <a:xfrm>
            <a:off x="-125679" y="858040"/>
            <a:ext cx="6261450" cy="554335"/>
          </a:xfrm>
        </p:spPr>
        <p:txBody>
          <a:bodyPr>
            <a:normAutofit fontScale="90000"/>
          </a:bodyPr>
          <a:lstStyle/>
          <a:p>
            <a:pPr lvl="0" indent="542925" algn="ctr" defTabSz="914400" eaLnBrk="1" fontAlgn="auto" hangingPunct="1">
              <a:spcAft>
                <a:spcPts val="0"/>
              </a:spcAft>
              <a:defRPr/>
            </a:pPr>
            <a:r>
              <a:rPr lang="ru-RU" sz="2400" cap="none" dirty="0">
                <a:latin typeface="Arial" pitchFamily="34" charset="0"/>
                <a:cs typeface="Arial" pitchFamily="34" charset="0"/>
              </a:rPr>
              <a:t>Новые разработки для предприятий ТЭК</a:t>
            </a:r>
          </a:p>
        </p:txBody>
      </p:sp>
      <p:sp>
        <p:nvSpPr>
          <p:cNvPr id="17412" name="Номер слайда 4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62F0FC-8EF3-45E7-A7EF-48C762654A7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cs typeface="Arial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070" y="533546"/>
            <a:ext cx="1475015" cy="4026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1556792"/>
            <a:ext cx="576064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altLang="ru-RU" sz="1400" dirty="0">
                <a:solidFill>
                  <a:prstClr val="black"/>
                </a:solidFill>
              </a:rPr>
              <a:t>Конструкторским бюро АО «Турбонасос» разработан ряд насосов и электронасосных агрегатов взамен импортных для предприятий ТЭК. При разработке сохранены габаритно-присоединительные размеры оригинальных насосов и агрегатов. При этом применены собственные конструктивные решения позволившие получить высокие эксплуатационные свойства новых агрегатов не уступающие импортным аналогам. Элементы проточных частей агрегатов спроектированы с применением современных расчетных комплексов, что позволило на этом этапе получить максимальные значения </a:t>
            </a:r>
            <a:r>
              <a:rPr lang="ru-RU" altLang="ru-RU" sz="1400" dirty="0" err="1">
                <a:solidFill>
                  <a:prstClr val="black"/>
                </a:solidFill>
              </a:rPr>
              <a:t>энергоэффективности</a:t>
            </a:r>
            <a:r>
              <a:rPr lang="ru-RU" altLang="ru-RU" sz="1400" dirty="0">
                <a:solidFill>
                  <a:prstClr val="black"/>
                </a:solidFill>
              </a:rPr>
              <a:t> насосов.</a:t>
            </a:r>
          </a:p>
          <a:p>
            <a:pPr lvl="0" algn="just"/>
            <a:r>
              <a:rPr lang="ru-RU" altLang="ru-RU" sz="1400" dirty="0">
                <a:solidFill>
                  <a:prstClr val="black"/>
                </a:solidFill>
              </a:rPr>
              <a:t> Агрегаты спроектированы, изготовлены и успешно испытаны на гидравлических стендах АО «Турбонасос».</a:t>
            </a:r>
          </a:p>
          <a:p>
            <a:pPr lvl="0" algn="just"/>
            <a:r>
              <a:rPr lang="ru-RU" altLang="ru-RU" sz="1400" dirty="0">
                <a:solidFill>
                  <a:prstClr val="black"/>
                </a:solidFill>
              </a:rPr>
              <a:t>В настоящее время ведутся проектные работы по двум насосным агрегатам для ООО «Газпром Добыча» и ООО «Газпром нефть шельф». Поставка насосных агрегатов в </a:t>
            </a:r>
            <a:r>
              <a:rPr lang="ru-RU" altLang="ru-RU" sz="1400" dirty="0" smtClean="0">
                <a:solidFill>
                  <a:prstClr val="black"/>
                </a:solidFill>
              </a:rPr>
              <a:t>октябре </a:t>
            </a:r>
            <a:r>
              <a:rPr lang="ru-RU" altLang="ru-RU" sz="1400" dirty="0">
                <a:solidFill>
                  <a:prstClr val="black"/>
                </a:solidFill>
              </a:rPr>
              <a:t>2023 года.</a:t>
            </a:r>
          </a:p>
        </p:txBody>
      </p:sp>
      <p:pic>
        <p:nvPicPr>
          <p:cNvPr id="10" name="Рисунок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20" b="4160"/>
          <a:stretch/>
        </p:blipFill>
        <p:spPr bwMode="auto">
          <a:xfrm>
            <a:off x="6172200" y="1685924"/>
            <a:ext cx="2864296" cy="274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57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Номер слайда 4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62F0FC-8EF3-45E7-A7EF-48C762654A7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>
              <a:cs typeface="Arial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070" y="533546"/>
            <a:ext cx="1475015" cy="40265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-8430" y="315913"/>
            <a:ext cx="9144000" cy="631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542925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/>
                </a:solidFill>
                <a:latin typeface="Calibri"/>
              </a:rPr>
              <a:t>ИМПОРТОЗАМЕЩЕНИЕ</a:t>
            </a:r>
            <a:endParaRPr lang="ru-RU" sz="2400" b="1" dirty="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-20005" y="1196752"/>
            <a:ext cx="7057777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indent="447675" algn="just">
              <a:tabLst>
                <a:tab pos="447675" algn="l"/>
              </a:tabLst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447675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7675" algn="l"/>
              </a:tabLst>
              <a:defRPr/>
            </a:pP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Опыт работ за последние три года:</a:t>
            </a:r>
            <a:endParaRPr kumimoji="0" lang="ru-RU" altLang="ru-RU" sz="14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20361"/>
              </p:ext>
            </p:extLst>
          </p:nvPr>
        </p:nvGraphicFramePr>
        <p:xfrm>
          <a:off x="539552" y="1509370"/>
          <a:ext cx="8352928" cy="2057400"/>
        </p:xfrm>
        <a:graphic>
          <a:graphicData uri="http://schemas.openxmlformats.org/drawingml/2006/table">
            <a:tbl>
              <a:tblPr firstRow="1" bandRow="1"/>
              <a:tblGrid>
                <a:gridCol w="1410170"/>
                <a:gridCol w="1490480"/>
                <a:gridCol w="1568926"/>
                <a:gridCol w="1804265"/>
                <a:gridCol w="999914"/>
                <a:gridCol w="1079173"/>
              </a:tblGrid>
              <a:tr h="517333">
                <a:tc>
                  <a:txBody>
                    <a:bodyPr/>
                    <a:lstStyle>
                      <a:lvl1pPr marL="0" algn="l" defTabSz="362834" rtl="0" eaLnBrk="1" latinLnBrk="0" hangingPunct="1">
                        <a:defRPr sz="1428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2834" algn="l" defTabSz="362834" rtl="0" eaLnBrk="1" latinLnBrk="0" hangingPunct="1">
                        <a:defRPr sz="1428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5668" algn="l" defTabSz="362834" rtl="0" eaLnBrk="1" latinLnBrk="0" hangingPunct="1">
                        <a:defRPr sz="1428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88502" algn="l" defTabSz="362834" rtl="0" eaLnBrk="1" latinLnBrk="0" hangingPunct="1">
                        <a:defRPr sz="1428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1336" algn="l" defTabSz="362834" rtl="0" eaLnBrk="1" latinLnBrk="0" hangingPunct="1">
                        <a:defRPr sz="1428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14170" algn="l" defTabSz="362834" rtl="0" eaLnBrk="1" latinLnBrk="0" hangingPunct="1">
                        <a:defRPr sz="1428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77004" algn="l" defTabSz="362834" rtl="0" eaLnBrk="1" latinLnBrk="0" hangingPunct="1">
                        <a:defRPr sz="1428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39837" algn="l" defTabSz="362834" rtl="0" eaLnBrk="1" latinLnBrk="0" hangingPunct="1">
                        <a:defRPr sz="1428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02671" algn="l" defTabSz="362834" rtl="0" eaLnBrk="1" latinLnBrk="0" hangingPunct="1">
                        <a:defRPr sz="1428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Марка насоса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362834" rtl="0" eaLnBrk="1" latinLnBrk="0" hangingPunct="1">
                        <a:defRPr sz="1428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2834" algn="l" defTabSz="362834" rtl="0" eaLnBrk="1" latinLnBrk="0" hangingPunct="1">
                        <a:defRPr sz="1428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5668" algn="l" defTabSz="362834" rtl="0" eaLnBrk="1" latinLnBrk="0" hangingPunct="1">
                        <a:defRPr sz="1428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88502" algn="l" defTabSz="362834" rtl="0" eaLnBrk="1" latinLnBrk="0" hangingPunct="1">
                        <a:defRPr sz="1428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1336" algn="l" defTabSz="362834" rtl="0" eaLnBrk="1" latinLnBrk="0" hangingPunct="1">
                        <a:defRPr sz="1428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14170" algn="l" defTabSz="362834" rtl="0" eaLnBrk="1" latinLnBrk="0" hangingPunct="1">
                        <a:defRPr sz="1428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77004" algn="l" defTabSz="362834" rtl="0" eaLnBrk="1" latinLnBrk="0" hangingPunct="1">
                        <a:defRPr sz="1428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39837" algn="l" defTabSz="362834" rtl="0" eaLnBrk="1" latinLnBrk="0" hangingPunct="1">
                        <a:defRPr sz="1428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02671" algn="l" defTabSz="362834" rtl="0" eaLnBrk="1" latinLnBrk="0" hangingPunct="1">
                        <a:defRPr sz="1428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Марка импортного насоса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362834" rtl="0" eaLnBrk="1" latinLnBrk="0" hangingPunct="1">
                        <a:defRPr sz="1428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2834" algn="l" defTabSz="362834" rtl="0" eaLnBrk="1" latinLnBrk="0" hangingPunct="1">
                        <a:defRPr sz="1428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5668" algn="l" defTabSz="362834" rtl="0" eaLnBrk="1" latinLnBrk="0" hangingPunct="1">
                        <a:defRPr sz="1428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88502" algn="l" defTabSz="362834" rtl="0" eaLnBrk="1" latinLnBrk="0" hangingPunct="1">
                        <a:defRPr sz="1428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1336" algn="l" defTabSz="362834" rtl="0" eaLnBrk="1" latinLnBrk="0" hangingPunct="1">
                        <a:defRPr sz="1428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14170" algn="l" defTabSz="362834" rtl="0" eaLnBrk="1" latinLnBrk="0" hangingPunct="1">
                        <a:defRPr sz="1428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77004" algn="l" defTabSz="362834" rtl="0" eaLnBrk="1" latinLnBrk="0" hangingPunct="1">
                        <a:defRPr sz="1428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39837" algn="l" defTabSz="362834" rtl="0" eaLnBrk="1" latinLnBrk="0" hangingPunct="1">
                        <a:defRPr sz="1428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02671" algn="l" defTabSz="362834" rtl="0" eaLnBrk="1" latinLnBrk="0" hangingPunct="1">
                        <a:defRPr sz="1428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Производитель импортного насоса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362834" rtl="0" eaLnBrk="1" latinLnBrk="0" hangingPunct="1">
                        <a:defRPr sz="1428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2834" algn="l" defTabSz="362834" rtl="0" eaLnBrk="1" latinLnBrk="0" hangingPunct="1">
                        <a:defRPr sz="1428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5668" algn="l" defTabSz="362834" rtl="0" eaLnBrk="1" latinLnBrk="0" hangingPunct="1">
                        <a:defRPr sz="1428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88502" algn="l" defTabSz="362834" rtl="0" eaLnBrk="1" latinLnBrk="0" hangingPunct="1">
                        <a:defRPr sz="1428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1336" algn="l" defTabSz="362834" rtl="0" eaLnBrk="1" latinLnBrk="0" hangingPunct="1">
                        <a:defRPr sz="1428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14170" algn="l" defTabSz="362834" rtl="0" eaLnBrk="1" latinLnBrk="0" hangingPunct="1">
                        <a:defRPr sz="1428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77004" algn="l" defTabSz="362834" rtl="0" eaLnBrk="1" latinLnBrk="0" hangingPunct="1">
                        <a:defRPr sz="1428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39837" algn="l" defTabSz="362834" rtl="0" eaLnBrk="1" latinLnBrk="0" hangingPunct="1">
                        <a:defRPr sz="1428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02671" algn="l" defTabSz="362834" rtl="0" eaLnBrk="1" latinLnBrk="0" hangingPunct="1">
                        <a:defRPr sz="1428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Номинальные расход (м3/ч)/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напор (м)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362834" rtl="0" eaLnBrk="1" latinLnBrk="0" hangingPunct="1">
                        <a:defRPr sz="1428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2834" algn="l" defTabSz="362834" rtl="0" eaLnBrk="1" latinLnBrk="0" hangingPunct="1">
                        <a:defRPr sz="1428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5668" algn="l" defTabSz="362834" rtl="0" eaLnBrk="1" latinLnBrk="0" hangingPunct="1">
                        <a:defRPr sz="1428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88502" algn="l" defTabSz="362834" rtl="0" eaLnBrk="1" latinLnBrk="0" hangingPunct="1">
                        <a:defRPr sz="1428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1336" algn="l" defTabSz="362834" rtl="0" eaLnBrk="1" latinLnBrk="0" hangingPunct="1">
                        <a:defRPr sz="1428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14170" algn="l" defTabSz="362834" rtl="0" eaLnBrk="1" latinLnBrk="0" hangingPunct="1">
                        <a:defRPr sz="1428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77004" algn="l" defTabSz="362834" rtl="0" eaLnBrk="1" latinLnBrk="0" hangingPunct="1">
                        <a:defRPr sz="1428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39837" algn="l" defTabSz="362834" rtl="0" eaLnBrk="1" latinLnBrk="0" hangingPunct="1">
                        <a:defRPr sz="1428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02671" algn="l" defTabSz="362834" rtl="0" eaLnBrk="1" latinLnBrk="0" hangingPunct="1">
                        <a:defRPr sz="1428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Мощность,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кВт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362834" rtl="0" eaLnBrk="1" latinLnBrk="0" hangingPunct="1">
                        <a:defRPr sz="1428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2834" algn="l" defTabSz="362834" rtl="0" eaLnBrk="1" latinLnBrk="0" hangingPunct="1">
                        <a:defRPr sz="1428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5668" algn="l" defTabSz="362834" rtl="0" eaLnBrk="1" latinLnBrk="0" hangingPunct="1">
                        <a:defRPr sz="1428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88502" algn="l" defTabSz="362834" rtl="0" eaLnBrk="1" latinLnBrk="0" hangingPunct="1">
                        <a:defRPr sz="1428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1336" algn="l" defTabSz="362834" rtl="0" eaLnBrk="1" latinLnBrk="0" hangingPunct="1">
                        <a:defRPr sz="1428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14170" algn="l" defTabSz="362834" rtl="0" eaLnBrk="1" latinLnBrk="0" hangingPunct="1">
                        <a:defRPr sz="1428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77004" algn="l" defTabSz="362834" rtl="0" eaLnBrk="1" latinLnBrk="0" hangingPunct="1">
                        <a:defRPr sz="1428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39837" algn="l" defTabSz="362834" rtl="0" eaLnBrk="1" latinLnBrk="0" hangingPunct="1">
                        <a:defRPr sz="1428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02671" algn="l" defTabSz="362834" rtl="0" eaLnBrk="1" latinLnBrk="0" hangingPunct="1">
                        <a:defRPr sz="1428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 разработки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71419">
                <a:tc>
                  <a:txBody>
                    <a:bodyPr/>
                    <a:lstStyle>
                      <a:lvl1pPr marL="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283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5668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88502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1336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1417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7700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39837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02671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ХГН100/130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283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5668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88502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1336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1417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7700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39837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02671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18.497.703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283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5668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88502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1336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1417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7700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39837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02671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HERMETIC-</a:t>
                      </a:r>
                      <a:r>
                        <a:rPr lang="en-US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Pumpen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GmbH</a:t>
                      </a:r>
                      <a:endParaRPr lang="ru-RU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283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5668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88502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1336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1417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7700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39837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02671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100/130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283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5668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88502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1336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1417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7700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39837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02671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283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5668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88502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1336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1417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7700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39837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02671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45444">
                <a:tc>
                  <a:txBody>
                    <a:bodyPr/>
                    <a:lstStyle>
                      <a:lvl1pPr marL="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283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5668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88502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1336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1417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7700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39837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02671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ХГН35.90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283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5668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88502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1336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1417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7700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39837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02671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HOP</a:t>
                      </a:r>
                      <a:r>
                        <a:rPr lang="ru-RU" sz="11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-050</a:t>
                      </a:r>
                      <a:r>
                        <a:rPr lang="en-US" sz="11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  <a:r>
                        <a:rPr lang="ru-RU" sz="11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-1ВА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283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5668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88502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1336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1417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7700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39837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02671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Weir Pumps Limited 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283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5668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88502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1336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1417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7700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39837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02671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35/90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283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5668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88502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1336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1417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7700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39837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02671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17.5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283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5668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88502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1336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1417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7700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39837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02671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45444">
                <a:tc>
                  <a:txBody>
                    <a:bodyPr/>
                    <a:lstStyle>
                      <a:lvl1pPr marL="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283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5668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88502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1336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1417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7700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39837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02671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ХГН550.75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283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5668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88502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1336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1417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7700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39837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02671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988/10x8x21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283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5668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88502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1336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1417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7700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39837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02671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Weir Pumps Limited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283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5668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88502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1336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1417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7700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39837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02671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550/75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283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5668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88502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1336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1417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7700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39837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02671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283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5668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88502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1336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1417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7700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39837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02671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45444">
                <a:tc>
                  <a:txBody>
                    <a:bodyPr/>
                    <a:lstStyle>
                      <a:lvl1pPr marL="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283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5668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88502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1336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1417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7700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39837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02671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ХГН800.50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283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5668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88502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1336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1417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7700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39837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02671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HPK-EX 250-400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283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5668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88502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1336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1417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7700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39837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02671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KSB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283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5668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88502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1336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1417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7700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39837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02671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800/50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283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5668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88502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1336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1417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7700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39837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02671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283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5668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88502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1336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1417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7700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39837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02671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45444">
                <a:tc>
                  <a:txBody>
                    <a:bodyPr/>
                    <a:lstStyle>
                      <a:lvl1pPr marL="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283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5668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88502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1336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1417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7700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39837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02671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ХВН О 30.110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283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5668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88502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1336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1417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7700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39837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02671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VSHR-2002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283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5668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88502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1336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1417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7700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39837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02671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Lewis Pumps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283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5668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88502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1336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1417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7700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39837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02671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30/115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283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5668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88502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1336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1417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7700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39837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02671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283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5668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88502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1336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14170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77004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39837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02671" algn="l" defTabSz="362834" rtl="0" eaLnBrk="1" latinLnBrk="0" hangingPunct="1">
                        <a:defRPr sz="1428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21934" y="3605809"/>
            <a:ext cx="9145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Агрегаты спроектированы, изготовлены и испытаны на гидравлических стендах АО «Турбонасос». Ведутся  работы по двум насосным агрегатам для ООО «Газпром Добыча» и ООО «Газпром нефть шельф».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422617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Основные заказчики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1040827" y="4383604"/>
            <a:ext cx="360041" cy="328233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9" name="Picture 3" descr="C:\Users\butuzov\Desktop\Без назван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4199014"/>
            <a:ext cx="1043418" cy="69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butuzov\Desktop\Без названия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067" y="4149741"/>
            <a:ext cx="862085" cy="74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butuzov\Desktop\Без названия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883" y="4245160"/>
            <a:ext cx="1321713" cy="60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butuzov\Desktop\Без названия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748" y="4206375"/>
            <a:ext cx="1883815" cy="66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butuzov\Desktop\Без названия (3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563" y="4185889"/>
            <a:ext cx="1190158" cy="72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:\Users\butuzov\Desktop\Без названия (2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310" y="4299733"/>
            <a:ext cx="1115018" cy="54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960" y="4896427"/>
            <a:ext cx="1958838" cy="1796988"/>
          </a:xfrm>
          <a:prstGeom prst="rect">
            <a:avLst/>
          </a:prstGeom>
        </p:spPr>
      </p:pic>
      <p:pic>
        <p:nvPicPr>
          <p:cNvPr id="29" name="Picture 2" descr="C:\Users\4\Desktop\для презентации роскосмос\хгн 35_90_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166" y="5100995"/>
            <a:ext cx="1801110" cy="139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Стрелка вправо 29"/>
          <p:cNvSpPr/>
          <p:nvPr/>
        </p:nvSpPr>
        <p:spPr>
          <a:xfrm>
            <a:off x="4511700" y="5595697"/>
            <a:ext cx="432048" cy="365125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0" y="5301207"/>
            <a:ext cx="4427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Выполняем работы по ремонту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модернизации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импортных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насосов, а также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реверс-инжиниринг.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Реверс-инжиниринг готовы проводить на территории Заказчика.</a:t>
            </a:r>
          </a:p>
        </p:txBody>
      </p:sp>
    </p:spTree>
    <p:extLst>
      <p:ext uri="{BB962C8B-B14F-4D97-AF65-F5344CB8AC3E}">
        <p14:creationId xmlns:p14="http://schemas.microsoft.com/office/powerpoint/2010/main" val="31543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5"/>
          <p:cNvSpPr>
            <a:spLocks noGrp="1"/>
          </p:cNvSpPr>
          <p:nvPr>
            <p:ph type="title"/>
          </p:nvPr>
        </p:nvSpPr>
        <p:spPr>
          <a:xfrm>
            <a:off x="917102" y="1024223"/>
            <a:ext cx="7687346" cy="820601"/>
          </a:xfrm>
        </p:spPr>
        <p:txBody>
          <a:bodyPr>
            <a:normAutofit/>
          </a:bodyPr>
          <a:lstStyle/>
          <a:p>
            <a:pPr lvl="0" defTabSz="914400" eaLnBrk="1" fontAlgn="auto" hangingPunct="1">
              <a:spcAft>
                <a:spcPts val="0"/>
              </a:spcAft>
            </a:pPr>
            <a:r>
              <a:rPr lang="ru-RU" sz="2400" cap="none" dirty="0">
                <a:ln w="635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Ремонт и модернизация импортных насосов и проведение реверс-инжиниринга</a:t>
            </a:r>
          </a:p>
        </p:txBody>
      </p:sp>
      <p:sp>
        <p:nvSpPr>
          <p:cNvPr id="17411" name="Нижний колонтитул 3"/>
          <p:cNvSpPr>
            <a:spLocks noGrp="1"/>
          </p:cNvSpPr>
          <p:nvPr>
            <p:ph type="ftr" sz="quarter" idx="13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cs typeface="Arial" charset="0"/>
              </a:rPr>
              <a:t>Название презентации</a:t>
            </a:r>
          </a:p>
        </p:txBody>
      </p:sp>
      <p:sp>
        <p:nvSpPr>
          <p:cNvPr id="17412" name="Номер слайда 4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62F0FC-8EF3-45E7-A7EF-48C762654A7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>
              <a:cs typeface="Arial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070" y="533546"/>
            <a:ext cx="1475015" cy="40265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51520" y="1726937"/>
            <a:ext cx="87129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АО «Турбонасос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» по 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заказу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СИБУР-</a:t>
            </a:r>
            <a:r>
              <a:rPr lang="ru-RU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Портэнерго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разработало конструкторскую документацию на запасные 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части.</a:t>
            </a:r>
          </a:p>
          <a:p>
            <a:pPr algn="l">
              <a:spcBef>
                <a:spcPts val="600"/>
              </a:spcBef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последующем на базе разработанной КД провело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ремонт и модернизацию криогенных насосов 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R4-60060-10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JC Carter Pumps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» (США) для перекачивания СУГ и СПГ (производительность 1500 м</a:t>
            </a:r>
            <a:r>
              <a:rPr lang="ru-RU" sz="1200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/ч, напор 250 м). </a:t>
            </a:r>
            <a:b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2.Провели  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реверс-инжиниринг   насоса   перекачки  нефти  поз.  Н-1  на</a:t>
            </a:r>
          </a:p>
          <a:p>
            <a:pPr algn="l">
              <a:spcBef>
                <a:spcPts val="600"/>
              </a:spcBef>
            </a:pP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территории АО «Ангарская нефтехимическая компания»</a:t>
            </a:r>
            <a:endParaRPr lang="ru-RU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D:\Реклама\ФОТО\ПРОДУКЦИЯ и СЕРВИС\ТУРБОНАСОС\Сервис\Сибур-Портэнерго\IMG_20160607_083749_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076" y="3051909"/>
            <a:ext cx="3403829" cy="1796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640409"/>
            <a:ext cx="2952328" cy="393643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971916"/>
            <a:ext cx="2195736" cy="164680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983852"/>
            <a:ext cx="2147992" cy="161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1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075913" y="3148054"/>
            <a:ext cx="4696725" cy="65638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 smtClean="0"/>
              <a:t>Образец подзаголовка презентации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476672"/>
            <a:ext cx="2088232" cy="648072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54180" y="1764602"/>
            <a:ext cx="6056105" cy="2243691"/>
          </a:xfrm>
          <a:prstGeom prst="rect">
            <a:avLst/>
          </a:prstGeom>
          <a:noFill/>
          <a:effectLst>
            <a:outerShdw dist="50800" sx="1000" sy="1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tx2"/>
            </a:extrusionClr>
          </a:sp3d>
        </p:spPr>
        <p:txBody>
          <a:bodyPr wrap="square">
            <a:spAutoFit/>
          </a:bodyPr>
          <a:lstStyle/>
          <a:p>
            <a:r>
              <a:rPr lang="ru-RU" sz="3200" b="1" dirty="0" smtClean="0">
                <a:effectLst>
                  <a:outerShdw sx="1000" sy="1000" algn="ctr" rotWithShape="0">
                    <a:schemeClr val="bg1">
                      <a:lumMod val="7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СПАСИБО ЗА ВНИМАНИЕ</a:t>
            </a:r>
          </a:p>
          <a:p>
            <a:pPr indent="1439863" algn="l"/>
            <a:r>
              <a:rPr lang="ru-RU" sz="3200" b="1" dirty="0">
                <a:effectLst>
                  <a:outerShdw sx="1000" sy="1000" algn="ctr" rotWithShape="0">
                    <a:schemeClr val="bg1">
                      <a:lumMod val="7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effectLst>
                  <a:outerShdw sx="1000" sy="1000" algn="ctr" rotWithShape="0">
                    <a:schemeClr val="bg1">
                      <a:lumMod val="7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effectLst>
                  <a:outerShdw sx="1000" sy="1000" algn="ctr" rotWithShape="0">
                    <a:schemeClr val="bg1">
                      <a:lumMod val="7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По вопросам сотрудничества обращаться в   отдел маркетинга и продаж</a:t>
            </a:r>
            <a:br>
              <a:rPr lang="ru-RU" sz="1400" dirty="0" smtClean="0">
                <a:effectLst>
                  <a:outerShdw sx="1000" sy="1000" algn="ctr" rotWithShape="0">
                    <a:schemeClr val="bg1">
                      <a:lumMod val="7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effectLst>
                  <a:outerShdw sx="1000" sy="1000" algn="ctr" rotWithShape="0">
                    <a:schemeClr val="bg1">
                      <a:lumMod val="7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АО </a:t>
            </a:r>
            <a:r>
              <a:rPr lang="ru-RU" sz="1400" dirty="0">
                <a:effectLst>
                  <a:outerShdw sx="1000" sy="1000" algn="ctr" rotWithShape="0">
                    <a:schemeClr val="bg1">
                      <a:lumMod val="7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«Турбонасос</a:t>
            </a:r>
            <a:r>
              <a:rPr lang="ru-RU" sz="1400" dirty="0" smtClean="0">
                <a:effectLst>
                  <a:outerShdw sx="1000" sy="1000" algn="ctr" rotWithShape="0">
                    <a:schemeClr val="bg1">
                      <a:lumMod val="7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  <a:br>
              <a:rPr lang="ru-RU" sz="1400" dirty="0" smtClean="0">
                <a:effectLst>
                  <a:outerShdw sx="1000" sy="1000" algn="ctr" rotWithShape="0">
                    <a:schemeClr val="bg1">
                      <a:lumMod val="7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effectLst>
                  <a:outerShdw sx="1000" sy="1000" algn="ctr" rotWithShape="0">
                    <a:schemeClr val="bg1">
                      <a:lumMod val="7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+</a:t>
            </a:r>
            <a:r>
              <a:rPr lang="ru-RU" sz="1400" dirty="0">
                <a:effectLst>
                  <a:outerShdw sx="1000" sy="1000" algn="ctr" rotWithShape="0">
                    <a:schemeClr val="bg1">
                      <a:lumMod val="7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7 (473) </a:t>
            </a:r>
            <a:r>
              <a:rPr lang="ru-RU" sz="1400" dirty="0" smtClean="0">
                <a:effectLst>
                  <a:outerShdw sx="1000" sy="1000" algn="ctr" rotWithShape="0">
                    <a:schemeClr val="bg1">
                      <a:lumMod val="7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272-76-18</a:t>
            </a:r>
            <a:br>
              <a:rPr lang="ru-RU" sz="1400" dirty="0" smtClean="0">
                <a:effectLst>
                  <a:outerShdw sx="1000" sy="1000" algn="ctr" rotWithShape="0">
                    <a:schemeClr val="bg1">
                      <a:lumMod val="7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effectLst>
                  <a:outerShdw sx="1000" sy="1000" algn="ctr" rotWithShape="0">
                    <a:schemeClr val="bg1">
                      <a:lumMod val="7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+7 </a:t>
            </a:r>
            <a:r>
              <a:rPr lang="ru-RU" sz="1400" dirty="0">
                <a:effectLst>
                  <a:outerShdw sx="1000" sy="1000" algn="ctr" rotWithShape="0">
                    <a:schemeClr val="bg1">
                      <a:lumMod val="7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(473) </a:t>
            </a:r>
            <a:r>
              <a:rPr lang="ru-RU" sz="1400" dirty="0" smtClean="0">
                <a:effectLst>
                  <a:outerShdw sx="1000" sy="1000" algn="ctr" rotWithShape="0">
                    <a:schemeClr val="bg1">
                      <a:lumMod val="7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272-76-08</a:t>
            </a:r>
            <a:r>
              <a:rPr lang="ru-RU" sz="1400" dirty="0">
                <a:effectLst>
                  <a:outerShdw sx="1000" sy="1000" algn="ctr" rotWithShape="0">
                    <a:schemeClr val="bg1">
                      <a:lumMod val="7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effectLst>
                  <a:outerShdw sx="1000" sy="1000" algn="ctr" rotWithShape="0">
                    <a:schemeClr val="bg1">
                      <a:lumMod val="7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effectLst>
                  <a:outerShdw sx="1000" sy="1000" algn="ctr" rotWithShape="0">
                    <a:schemeClr val="bg1">
                      <a:lumMod val="75000"/>
                    </a:schemeClr>
                  </a:outerShdw>
                </a:effectLst>
                <a:latin typeface="Arial" pitchFamily="34" charset="0"/>
                <a:cs typeface="Arial" pitchFamily="34" charset="0"/>
                <a:hlinkClick r:id="rId4"/>
              </a:rPr>
              <a:t>market@turbonasos.ru</a:t>
            </a:r>
            <a:r>
              <a:rPr lang="ru-RU" sz="1400" dirty="0">
                <a:effectLst>
                  <a:outerShdw sx="1000" sy="1000" algn="ctr" rotWithShape="0">
                    <a:schemeClr val="bg1">
                      <a:lumMod val="7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effectLst>
                  <a:outerShdw sx="1000" sy="1000" algn="ctr" rotWithShape="0">
                    <a:schemeClr val="bg1">
                      <a:lumMod val="7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effectLst>
                  <a:outerShdw sx="1000" sy="1000" algn="ctr" rotWithShape="0">
                    <a:schemeClr val="bg1">
                      <a:lumMod val="7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www.turbonasos.ru</a:t>
            </a:r>
            <a:endParaRPr lang="ru-RU" sz="1400" dirty="0">
              <a:effectLst>
                <a:outerShdw sx="1000" sy="1000" algn="ctr" rotWithShape="0">
                  <a:schemeClr val="bg1">
                    <a:lumMod val="75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00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Российский производитель&amp;#x0D;&amp;#x0A;современного промышленного оборудования&amp;quot;&quot;/&gt;&lt;property id=&quot;20307&quot; value=&quot;270&quot;/&gt;&lt;/object&gt;&lt;object type=&quot;3&quot; unique_id=&quot;10005&quot;&gt;&lt;property id=&quot;20148&quot; value=&quot;5&quot;/&gt;&lt;property id=&quot;20300&quot; value=&quot;Slide 2 - &amp;quot;О предприятии&amp;quot;&quot;/&gt;&lt;property id=&quot;20307&quot; value=&quot;304&quot;/&gt;&lt;/object&gt;&lt;object type=&quot;3&quot; unique_id=&quot;10006&quot;&gt;&lt;property id=&quot;20148&quot; value=&quot;5&quot;/&gt;&lt;property id=&quot;20300&quot; value=&quot;Slide 3&quot;/&gt;&lt;property id=&quot;20307&quot; value=&quot;480&quot;/&gt;&lt;/object&gt;&lt;object type=&quot;3&quot; unique_id=&quot;10007&quot;&gt;&lt;property id=&quot;20148&quot; value=&quot;5&quot;/&gt;&lt;property id=&quot;20300&quot; value=&quot;Slide 4 - &amp;quot;Выпускаемая продукция&amp;quot;&quot;/&gt;&lt;property id=&quot;20307&quot; value=&quot;470&quot;/&gt;&lt;/object&gt;&lt;object type=&quot;3&quot; unique_id=&quot;10010&quot;&gt;&lt;property id=&quot;20148&quot; value=&quot;5&quot;/&gt;&lt;property id=&quot;20300&quot; value=&quot;Slide 7&quot;/&gt;&lt;property id=&quot;20307&quot; value=&quot;571&quot;/&gt;&lt;/object&gt;&lt;object type=&quot;3&quot; unique_id=&quot;10011&quot;&gt;&lt;property id=&quot;20148&quot; value=&quot;5&quot;/&gt;&lt;property id=&quot;20300&quot; value=&quot;Slide 8&quot;/&gt;&lt;property id=&quot;20307&quot; value=&quot;562&quot;/&gt;&lt;/object&gt;&lt;object type=&quot;3&quot; unique_id=&quot;10012&quot;&gt;&lt;property id=&quot;20148&quot; value=&quot;5&quot;/&gt;&lt;property id=&quot;20300&quot; value=&quot;Slide 9&quot;/&gt;&lt;property id=&quot;20307&quot; value=&quot;597&quot;/&gt;&lt;/object&gt;&lt;object type=&quot;3&quot; unique_id=&quot;10013&quot;&gt;&lt;property id=&quot;20148&quot; value=&quot;5&quot;/&gt;&lt;property id=&quot;20300&quot; value=&quot;Slide 10&quot;/&gt;&lt;property id=&quot;20307&quot; value=&quot;563&quot;/&gt;&lt;/object&gt;&lt;object type=&quot;3&quot; unique_id=&quot;10014&quot;&gt;&lt;property id=&quot;20148&quot; value=&quot;5&quot;/&gt;&lt;property id=&quot;20300&quot; value=&quot;Slide 11&quot;/&gt;&lt;property id=&quot;20307&quot; value=&quot;564&quot;/&gt;&lt;/object&gt;&lt;object type=&quot;3&quot; unique_id=&quot;11146&quot;&gt;&lt;property id=&quot;20148&quot; value=&quot;5&quot;/&gt;&lt;property id=&quot;20300&quot; value=&quot;Slide 5&quot;/&gt;&lt;property id=&quot;20307&quot; value=&quot;649&quot;/&gt;&lt;/object&gt;&lt;object type=&quot;3&quot; unique_id=&quot;11147&quot;&gt;&lt;property id=&quot;20148&quot; value=&quot;5&quot;/&gt;&lt;property id=&quot;20300&quot; value=&quot;Slide 6&quot;/&gt;&lt;property id=&quot;20307&quot; value=&quot;650&quot;/&gt;&lt;/object&gt;&lt;object type=&quot;3&quot; unique_id=&quot;12050&quot;&gt;&lt;property id=&quot;20148&quot; value=&quot;5&quot;/&gt;&lt;property id=&quot;20300&quot; value=&quot;Slide 12 - &amp;quot;Продукция для ВПК&amp;quot;&quot;/&gt;&lt;property id=&quot;20307&quot; value=&quot;651&quot;/&gt;&lt;/object&gt;&lt;object type=&quot;3&quot; unique_id=&quot;12051&quot;&gt;&lt;property id=&quot;20148&quot; value=&quot;5&quot;/&gt;&lt;property id=&quot;20300&quot; value=&quot;Slide 13&quot;/&gt;&lt;property id=&quot;20307&quot; value=&quot;652&quot;/&gt;&lt;/object&gt;&lt;object type=&quot;3&quot; unique_id=&quot;12052&quot;&gt;&lt;property id=&quot;20148&quot; value=&quot;5&quot;/&gt;&lt;property id=&quot;20300&quot; value=&quot;Slide 14&quot;/&gt;&lt;property id=&quot;20307&quot; value=&quot;653&quot;/&gt;&lt;/object&gt;&lt;object type=&quot;3&quot; unique_id=&quot;12053&quot;&gt;&lt;property id=&quot;20148&quot; value=&quot;5&quot;/&gt;&lt;property id=&quot;20300&quot; value=&quot;Slide 15&quot;/&gt;&lt;property id=&quot;20307&quot; value=&quot;65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Тема Office">
  <a:themeElements>
    <a:clrScheme name="ENM">
      <a:dk1>
        <a:sysClr val="windowText" lastClr="000000"/>
      </a:dk1>
      <a:lt1>
        <a:sysClr val="window" lastClr="FFFFFF"/>
      </a:lt1>
      <a:dk2>
        <a:srgbClr val="003F7A"/>
      </a:dk2>
      <a:lt2>
        <a:srgbClr val="00A2E1"/>
      </a:lt2>
      <a:accent1>
        <a:srgbClr val="E62A32"/>
      </a:accent1>
      <a:accent2>
        <a:srgbClr val="00A2FF"/>
      </a:accent2>
      <a:accent3>
        <a:srgbClr val="003F7A"/>
      </a:accent3>
      <a:accent4>
        <a:srgbClr val="FFFFFF"/>
      </a:accent4>
      <a:accent5>
        <a:srgbClr val="FFFFFF"/>
      </a:accent5>
      <a:accent6>
        <a:srgbClr val="FFFFFF"/>
      </a:accent6>
      <a:hlink>
        <a:srgbClr val="00A2FF"/>
      </a:hlink>
      <a:folHlink>
        <a:srgbClr val="003F7A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Тема Office">
  <a:themeElements>
    <a:clrScheme name="ENM">
      <a:dk1>
        <a:sysClr val="windowText" lastClr="000000"/>
      </a:dk1>
      <a:lt1>
        <a:sysClr val="window" lastClr="FFFFFF"/>
      </a:lt1>
      <a:dk2>
        <a:srgbClr val="003F7A"/>
      </a:dk2>
      <a:lt2>
        <a:srgbClr val="00A2E1"/>
      </a:lt2>
      <a:accent1>
        <a:srgbClr val="E62A32"/>
      </a:accent1>
      <a:accent2>
        <a:srgbClr val="00A2FF"/>
      </a:accent2>
      <a:accent3>
        <a:srgbClr val="003F7A"/>
      </a:accent3>
      <a:accent4>
        <a:srgbClr val="FFFFFF"/>
      </a:accent4>
      <a:accent5>
        <a:srgbClr val="FFFFFF"/>
      </a:accent5>
      <a:accent6>
        <a:srgbClr val="FFFFFF"/>
      </a:accent6>
      <a:hlink>
        <a:srgbClr val="00A2FF"/>
      </a:hlink>
      <a:folHlink>
        <a:srgbClr val="003F7A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22233</TotalTime>
  <Words>635</Words>
  <Application>Microsoft Office PowerPoint</Application>
  <PresentationFormat>Экран (4:3)</PresentationFormat>
  <Paragraphs>90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Times New Roman</vt:lpstr>
      <vt:lpstr>Verdana</vt:lpstr>
      <vt:lpstr>Wingdings</vt:lpstr>
      <vt:lpstr>1_Тема Office</vt:lpstr>
      <vt:lpstr>2_Тема Office</vt:lpstr>
      <vt:lpstr> </vt:lpstr>
      <vt:lpstr>О предприятии</vt:lpstr>
      <vt:lpstr>Продукция предприятия</vt:lpstr>
      <vt:lpstr>Работы по импортозамещению</vt:lpstr>
      <vt:lpstr>Новые разработки для предприятий ТЭК</vt:lpstr>
      <vt:lpstr>Презентация PowerPoint</vt:lpstr>
      <vt:lpstr>Ремонт и модернизация импортных насосов и проведение реверс-инжиниринга</vt:lpstr>
      <vt:lpstr>СПАСИБО ЗА ВНИМАНИЕ  По вопросам сотрудничества обращаться в   отдел маркетинга и продаж АО «Турбонасос» +7 (473) 272-76-18 +7 (473) 272-76-08 market@turbonasos.ru www.turbonasos.ru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Маркетинг</dc:creator>
  <cp:lastModifiedBy>Татьяна Попикова</cp:lastModifiedBy>
  <cp:revision>2161</cp:revision>
  <cp:lastPrinted>2022-04-20T08:48:51Z</cp:lastPrinted>
  <dcterms:created xsi:type="dcterms:W3CDTF">2012-02-03T06:57:26Z</dcterms:created>
  <dcterms:modified xsi:type="dcterms:W3CDTF">2023-09-12T13:35:02Z</dcterms:modified>
</cp:coreProperties>
</file>